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356603"/>
            <a:ext cx="1411224" cy="501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8028431" y="6356603"/>
            <a:ext cx="1080516" cy="489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356603"/>
            <a:ext cx="1411224" cy="501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8028431" y="6356603"/>
            <a:ext cx="1080516" cy="489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356603"/>
            <a:ext cx="1411224" cy="501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8028431" y="6356603"/>
            <a:ext cx="1080516" cy="489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4257" y="141096"/>
            <a:ext cx="6555485" cy="1229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0964" y="2621152"/>
            <a:ext cx="8742070" cy="212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notesSlide" Target="../notesSlides/notesSlide1.xml"/><Relationship Id="rId6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notesSlide" Target="../notesSlides/notesSlide10.xml"/><Relationship Id="rId6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notesSlide" Target="../notesSlides/notesSlide11.xml"/><Relationship Id="rId9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notesSlide" Target="../notesSlides/notesSlide13.xml"/><Relationship Id="rId5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notesSlide" Target="../notesSlides/notesSlide14.xml"/><Relationship Id="rId5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jpg"/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notesSlide" Target="../notesSlides/notesSlide15.xml"/><Relationship Id="rId6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jpg"/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notesSlide" Target="../notesSlides/notesSlide16.xml"/><Relationship Id="rId6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1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jpg"/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notesSlide" Target="../notesSlides/notesSlide19.xml"/><Relationship Id="rId7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notesSlide" Target="../notesSlides/notesSlide2.xml"/><Relationship Id="rId5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jpg"/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6" Type="http://schemas.openxmlformats.org/officeDocument/2006/relationships/notesSlide" Target="../notesSlides/notesSlide20.xml"/><Relationship Id="rId7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jp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notesSlide" Target="../notesSlides/notesSlide21.xml"/><Relationship Id="rId7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jpg"/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5" Type="http://schemas.openxmlformats.org/officeDocument/2006/relationships/image" Target="../media/image97.png"/><Relationship Id="rId6" Type="http://schemas.openxmlformats.org/officeDocument/2006/relationships/notesSlide" Target="../notesSlides/notesSlide22.xml"/><Relationship Id="rId7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5" Type="http://schemas.openxmlformats.org/officeDocument/2006/relationships/notesSlide" Target="../notesSlides/notesSlide23.xml"/><Relationship Id="rId6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ng"/><Relationship Id="rId3" Type="http://schemas.openxmlformats.org/officeDocument/2006/relationships/image" Target="../media/image102.png"/><Relationship Id="rId4" Type="http://schemas.openxmlformats.org/officeDocument/2006/relationships/image" Target="../media/image103.png"/><Relationship Id="rId5" Type="http://schemas.openxmlformats.org/officeDocument/2006/relationships/notesSlide" Target="../notesSlides/notesSlide24.xml"/><Relationship Id="rId6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notesSlide" Target="../notesSlides/notesSlide25.xml"/><Relationship Id="rId7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8.jpg"/><Relationship Id="rId3" Type="http://schemas.openxmlformats.org/officeDocument/2006/relationships/notesSlide" Target="../notesSlides/notesSlide26.xml"/><Relationship Id="rId4" Type="http://schemas.openxmlformats.org/officeDocument/2006/relationships/slide" Target="slide26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jpg"/><Relationship Id="rId5" Type="http://schemas.openxmlformats.org/officeDocument/2006/relationships/notesSlide" Target="../notesSlides/notesSlide3.xml"/><Relationship Id="rId6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notesSlide" Target="../notesSlides/notesSlide4.xml"/><Relationship Id="rId7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5" Type="http://schemas.openxmlformats.org/officeDocument/2006/relationships/image" Target="../media/image36.png"/><Relationship Id="rId16" Type="http://schemas.openxmlformats.org/officeDocument/2006/relationships/image" Target="../media/image37.png"/><Relationship Id="rId17" Type="http://schemas.openxmlformats.org/officeDocument/2006/relationships/image" Target="../media/image38.png"/><Relationship Id="rId18" Type="http://schemas.openxmlformats.org/officeDocument/2006/relationships/image" Target="../media/image39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Relationship Id="rId25" Type="http://schemas.openxmlformats.org/officeDocument/2006/relationships/image" Target="../media/image46.png"/><Relationship Id="rId26" Type="http://schemas.openxmlformats.org/officeDocument/2006/relationships/image" Target="../media/image47.png"/><Relationship Id="rId27" Type="http://schemas.openxmlformats.org/officeDocument/2006/relationships/image" Target="../media/image48.png"/><Relationship Id="rId28" Type="http://schemas.openxmlformats.org/officeDocument/2006/relationships/image" Target="../media/image49.png"/><Relationship Id="rId29" Type="http://schemas.openxmlformats.org/officeDocument/2006/relationships/notesSlide" Target="../notesSlides/notesSlide5.xml"/><Relationship Id="rId30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notesSlide" Target="../notesSlides/notesSlide6.xml"/><Relationship Id="rId7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jpg"/><Relationship Id="rId5" Type="http://schemas.openxmlformats.org/officeDocument/2006/relationships/notesSlide" Target="../notesSlides/notesSlide7.xml"/><Relationship Id="rId6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notesSlide" Target="../notesSlides/notesSlide8.xml"/><Relationship Id="rId6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notesSlide" Target="../notesSlides/notesSlide9.xml"/><Relationship Id="rId5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2910" y="2517013"/>
            <a:ext cx="3696970" cy="2473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3200" spc="-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32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3200" spc="-9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3200" spc="-5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3200" spc="-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3200" spc="-8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FBD4B5"/>
                </a:solidFill>
                <a:latin typeface="Calibri"/>
                <a:cs typeface="Calibri"/>
              </a:rPr>
              <a:t>PR</a:t>
            </a:r>
            <a:r>
              <a:rPr dirty="0" sz="3200" spc="-45" b="1">
                <a:solidFill>
                  <a:srgbClr val="FBD4B5"/>
                </a:solidFill>
                <a:latin typeface="Calibri"/>
                <a:cs typeface="Calibri"/>
              </a:rPr>
              <a:t>E</a:t>
            </a:r>
            <a:r>
              <a:rPr dirty="0" sz="3200" b="1">
                <a:solidFill>
                  <a:srgbClr val="FBD4B5"/>
                </a:solidFill>
                <a:latin typeface="Calibri"/>
                <a:cs typeface="Calibri"/>
              </a:rPr>
              <a:t>SUP</a:t>
            </a:r>
            <a:r>
              <a:rPr dirty="0" sz="3200" spc="-15" b="1">
                <a:solidFill>
                  <a:srgbClr val="FBD4B5"/>
                </a:solidFill>
                <a:latin typeface="Calibri"/>
                <a:cs typeface="Calibri"/>
              </a:rPr>
              <a:t>U</a:t>
            </a:r>
            <a:r>
              <a:rPr dirty="0" sz="3200" spc="-40" b="1">
                <a:solidFill>
                  <a:srgbClr val="FBD4B5"/>
                </a:solidFill>
                <a:latin typeface="Calibri"/>
                <a:cs typeface="Calibri"/>
              </a:rPr>
              <a:t>ES</a:t>
            </a:r>
            <a:r>
              <a:rPr dirty="0" sz="3200" spc="-90" b="1">
                <a:solidFill>
                  <a:srgbClr val="FBD4B5"/>
                </a:solidFill>
                <a:latin typeface="Calibri"/>
                <a:cs typeface="Calibri"/>
              </a:rPr>
              <a:t>T</a:t>
            </a:r>
            <a:r>
              <a:rPr dirty="0" sz="3200" b="1">
                <a:solidFill>
                  <a:srgbClr val="FBD4B5"/>
                </a:solidFill>
                <a:latin typeface="Calibri"/>
                <a:cs typeface="Calibri"/>
              </a:rPr>
              <a:t>O</a:t>
            </a:r>
            <a:r>
              <a:rPr dirty="0" sz="3200" spc="15" b="1">
                <a:solidFill>
                  <a:srgbClr val="FBD4B5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5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3200" spc="-5" b="1">
                <a:solidFill>
                  <a:srgbClr val="FFFFFF"/>
                </a:solidFill>
                <a:latin typeface="Calibri"/>
                <a:cs typeface="Calibri"/>
              </a:rPr>
              <a:t>GR</a:t>
            </a:r>
            <a:r>
              <a:rPr dirty="0" sz="3200" spc="-5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SOS</a:t>
            </a:r>
            <a:r>
              <a:rPr dirty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1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45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3200" spc="-26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ADO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8530"/>
              </a:lnSpc>
            </a:pPr>
            <a:r>
              <a:rPr dirty="0" sz="7200" spc="-35" b="1">
                <a:solidFill>
                  <a:srgbClr val="FFFFFF"/>
                </a:solidFill>
                <a:latin typeface="Arial Unicode MS"/>
                <a:cs typeface="Arial Unicode MS"/>
              </a:rPr>
              <a:t>2021</a:t>
            </a:r>
            <a:endParaRPr sz="72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56219" y="0"/>
            <a:ext cx="1287779" cy="501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956804" y="6367271"/>
            <a:ext cx="1078992" cy="490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56603"/>
            <a:ext cx="1411224" cy="5013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028431" y="6356603"/>
            <a:ext cx="1080516" cy="489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42365" marR="5080" indent="-1129665">
              <a:lnSpc>
                <a:spcPct val="100000"/>
              </a:lnSpc>
            </a:pPr>
            <a:r>
              <a:rPr dirty="0" spc="-5"/>
              <a:t>¿QU</a:t>
            </a:r>
            <a:r>
              <a:rPr dirty="0"/>
              <a:t>É</a:t>
            </a:r>
            <a:r>
              <a:rPr dirty="0" spc="10"/>
              <a:t> </a:t>
            </a:r>
            <a:r>
              <a:rPr dirty="0" spc="-50"/>
              <a:t>E</a:t>
            </a:r>
            <a:r>
              <a:rPr dirty="0"/>
              <a:t>S</a:t>
            </a:r>
            <a:r>
              <a:rPr dirty="0" spc="-5"/>
              <a:t> </a:t>
            </a:r>
            <a:r>
              <a:rPr dirty="0"/>
              <a:t>UNA</a:t>
            </a:r>
            <a:r>
              <a:rPr dirty="0" spc="-5"/>
              <a:t> </a:t>
            </a:r>
            <a:r>
              <a:rPr dirty="0" spc="-50"/>
              <a:t>E</a:t>
            </a:r>
            <a:r>
              <a:rPr dirty="0" spc="-20"/>
              <a:t>S</a:t>
            </a:r>
            <a:r>
              <a:rPr dirty="0" spc="-5"/>
              <a:t>TRU</a:t>
            </a:r>
            <a:r>
              <a:rPr dirty="0" spc="20"/>
              <a:t>C</a:t>
            </a:r>
            <a:r>
              <a:rPr dirty="0" spc="-5"/>
              <a:t>TURA</a:t>
            </a:r>
            <a:r>
              <a:rPr dirty="0" spc="-5"/>
              <a:t> </a:t>
            </a:r>
            <a:r>
              <a:rPr dirty="0"/>
              <a:t>P</a:t>
            </a:r>
            <a:r>
              <a:rPr dirty="0" spc="-50"/>
              <a:t>R</a:t>
            </a:r>
            <a:r>
              <a:rPr dirty="0" spc="-5"/>
              <a:t>OGRA</a:t>
            </a:r>
            <a:r>
              <a:rPr dirty="0"/>
              <a:t>M</a:t>
            </a:r>
            <a:r>
              <a:rPr dirty="0" spc="-355"/>
              <a:t>Á</a:t>
            </a:r>
            <a:r>
              <a:rPr dirty="0" spc="-5"/>
              <a:t>TIC</a:t>
            </a:r>
            <a:r>
              <a:rPr dirty="0" spc="-145"/>
              <a:t>A</a:t>
            </a:r>
            <a:r>
              <a:rPr dirty="0"/>
              <a:t>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5836" y="1778914"/>
            <a:ext cx="5610860" cy="605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ías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rm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ohe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; </a:t>
            </a:r>
            <a:r>
              <a:rPr dirty="0" sz="1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dirty="0" sz="1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z="1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 </a:t>
            </a:r>
            <a:r>
              <a:rPr dirty="0" sz="1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gr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1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dirty="0" sz="1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sus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les 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se </a:t>
            </a:r>
            <a:r>
              <a:rPr dirty="0" sz="1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ru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eb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55748" y="3860291"/>
            <a:ext cx="5297424" cy="29931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310884"/>
            <a:ext cx="1411224" cy="502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028431" y="6323076"/>
            <a:ext cx="1080516" cy="4907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6044" rIns="0" bIns="0" rtlCol="0" vert="horz">
            <a:spAutoFit/>
          </a:bodyPr>
          <a:lstStyle/>
          <a:p>
            <a:pPr marL="1026160">
              <a:lnSpc>
                <a:spcPct val="100000"/>
              </a:lnSpc>
            </a:pPr>
            <a:r>
              <a:rPr dirty="0"/>
              <a:t>PR</a:t>
            </a:r>
            <a:r>
              <a:rPr dirty="0" spc="-55"/>
              <a:t>E</a:t>
            </a:r>
            <a:r>
              <a:rPr dirty="0" spc="-5"/>
              <a:t>SUPU</a:t>
            </a:r>
            <a:r>
              <a:rPr dirty="0" spc="-45"/>
              <a:t>E</a:t>
            </a:r>
            <a:r>
              <a:rPr dirty="0" spc="-20"/>
              <a:t>S</a:t>
            </a:r>
            <a:r>
              <a:rPr dirty="0" spc="-345"/>
              <a:t>T</a:t>
            </a:r>
            <a:r>
              <a:rPr dirty="0" spc="-45"/>
              <a:t>A</a:t>
            </a:r>
            <a:r>
              <a:rPr dirty="0" spc="-5"/>
              <a:t>CIÓN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4370" y="1203071"/>
            <a:ext cx="407162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onj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rías</a:t>
            </a:r>
            <a:r>
              <a:rPr dirty="0" sz="14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370" y="1403730"/>
            <a:ext cx="4072254" cy="417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rm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ohe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;</a:t>
            </a:r>
            <a:r>
              <a:rPr dirty="0" sz="1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4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gr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sus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apruebe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0697" y="1250086"/>
            <a:ext cx="2519045" cy="280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F9C090"/>
                </a:solidFill>
                <a:latin typeface="Calibri"/>
                <a:cs typeface="Calibri"/>
              </a:rPr>
              <a:t>74</a:t>
            </a:r>
            <a:r>
              <a:rPr dirty="0" sz="2000" spc="-15" b="1">
                <a:solidFill>
                  <a:srgbClr val="F9C09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9C090"/>
                </a:solidFill>
                <a:latin typeface="Calibri"/>
                <a:cs typeface="Calibri"/>
              </a:rPr>
              <a:t>MIL 225</a:t>
            </a:r>
            <a:r>
              <a:rPr dirty="0" sz="2000" spc="5" b="1">
                <a:solidFill>
                  <a:srgbClr val="F9C090"/>
                </a:solidFill>
                <a:latin typeface="Calibri"/>
                <a:cs typeface="Calibri"/>
              </a:rPr>
              <a:t>.</a:t>
            </a:r>
            <a:r>
              <a:rPr dirty="0" sz="2000" b="1">
                <a:solidFill>
                  <a:srgbClr val="F9C090"/>
                </a:solidFill>
                <a:latin typeface="Calibri"/>
                <a:cs typeface="Calibri"/>
              </a:rPr>
              <a:t>3</a:t>
            </a:r>
            <a:r>
              <a:rPr dirty="0" sz="2000" spc="-30" b="1">
                <a:solidFill>
                  <a:srgbClr val="F9C09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9C090"/>
                </a:solidFill>
                <a:latin typeface="Calibri"/>
                <a:cs typeface="Calibri"/>
              </a:rPr>
              <a:t>MIL</a:t>
            </a:r>
            <a:r>
              <a:rPr dirty="0" sz="2000" spc="-25" b="1">
                <a:solidFill>
                  <a:srgbClr val="F9C090"/>
                </a:solidFill>
                <a:latin typeface="Calibri"/>
                <a:cs typeface="Calibri"/>
              </a:rPr>
              <a:t>L</a:t>
            </a:r>
            <a:r>
              <a:rPr dirty="0" sz="2000" spc="-5" b="1">
                <a:solidFill>
                  <a:srgbClr val="F9C090"/>
                </a:solidFill>
                <a:latin typeface="Calibri"/>
                <a:cs typeface="Calibri"/>
              </a:rPr>
              <a:t>ON</a:t>
            </a:r>
            <a:r>
              <a:rPr dirty="0" sz="2000" spc="-35" b="1">
                <a:solidFill>
                  <a:srgbClr val="F9C090"/>
                </a:solidFill>
                <a:latin typeface="Calibri"/>
                <a:cs typeface="Calibri"/>
              </a:rPr>
              <a:t>E</a:t>
            </a:r>
            <a:r>
              <a:rPr dirty="0" sz="2000" b="1">
                <a:solidFill>
                  <a:srgbClr val="F9C090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41721" y="1555369"/>
            <a:ext cx="289687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 b="1">
                <a:solidFill>
                  <a:srgbClr val="F9C090"/>
                </a:solidFill>
                <a:latin typeface="Calibri"/>
                <a:cs typeface="Calibri"/>
              </a:rPr>
              <a:t>PR</a:t>
            </a:r>
            <a:r>
              <a:rPr dirty="0" sz="2000" spc="-30" b="1">
                <a:solidFill>
                  <a:srgbClr val="F9C090"/>
                </a:solidFill>
                <a:latin typeface="Calibri"/>
                <a:cs typeface="Calibri"/>
              </a:rPr>
              <a:t>E</a:t>
            </a:r>
            <a:r>
              <a:rPr dirty="0" sz="2000" b="1">
                <a:solidFill>
                  <a:srgbClr val="F9C090"/>
                </a:solidFill>
                <a:latin typeface="Calibri"/>
                <a:cs typeface="Calibri"/>
              </a:rPr>
              <a:t>SUPU</a:t>
            </a:r>
            <a:r>
              <a:rPr dirty="0" sz="2000" spc="-35" b="1">
                <a:solidFill>
                  <a:srgbClr val="F9C090"/>
                </a:solidFill>
                <a:latin typeface="Calibri"/>
                <a:cs typeface="Calibri"/>
              </a:rPr>
              <a:t>E</a:t>
            </a:r>
            <a:r>
              <a:rPr dirty="0" sz="2000" spc="-25" b="1">
                <a:solidFill>
                  <a:srgbClr val="F9C090"/>
                </a:solidFill>
                <a:latin typeface="Calibri"/>
                <a:cs typeface="Calibri"/>
              </a:rPr>
              <a:t>S</a:t>
            </a:r>
            <a:r>
              <a:rPr dirty="0" sz="2000" spc="-45" b="1">
                <a:solidFill>
                  <a:srgbClr val="F9C090"/>
                </a:solidFill>
                <a:latin typeface="Calibri"/>
                <a:cs typeface="Calibri"/>
              </a:rPr>
              <a:t>T</a:t>
            </a:r>
            <a:r>
              <a:rPr dirty="0" sz="2000" b="1">
                <a:solidFill>
                  <a:srgbClr val="F9C090"/>
                </a:solidFill>
                <a:latin typeface="Calibri"/>
                <a:cs typeface="Calibri"/>
              </a:rPr>
              <a:t>O</a:t>
            </a:r>
            <a:r>
              <a:rPr dirty="0" sz="2000" spc="-35" b="1">
                <a:solidFill>
                  <a:srgbClr val="F9C090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F9C090"/>
                </a:solidFill>
                <a:latin typeface="Calibri"/>
                <a:cs typeface="Calibri"/>
              </a:rPr>
              <a:t>D</a:t>
            </a:r>
            <a:r>
              <a:rPr dirty="0" sz="2000" b="1">
                <a:solidFill>
                  <a:srgbClr val="F9C090"/>
                </a:solidFill>
                <a:latin typeface="Calibri"/>
                <a:cs typeface="Calibri"/>
              </a:rPr>
              <a:t>E</a:t>
            </a:r>
            <a:r>
              <a:rPr dirty="0" sz="2000" spc="-10" b="1">
                <a:solidFill>
                  <a:srgbClr val="F9C090"/>
                </a:solidFill>
                <a:latin typeface="Calibri"/>
                <a:cs typeface="Calibri"/>
              </a:rPr>
              <a:t> </a:t>
            </a:r>
            <a:r>
              <a:rPr dirty="0" sz="2000" spc="-30" b="1">
                <a:solidFill>
                  <a:srgbClr val="F9C090"/>
                </a:solidFill>
                <a:latin typeface="Calibri"/>
                <a:cs typeface="Calibri"/>
              </a:rPr>
              <a:t>E</a:t>
            </a:r>
            <a:r>
              <a:rPr dirty="0" sz="2000" spc="-5" b="1">
                <a:solidFill>
                  <a:srgbClr val="F9C090"/>
                </a:solidFill>
                <a:latin typeface="Calibri"/>
                <a:cs typeface="Calibri"/>
              </a:rPr>
              <a:t>GR</a:t>
            </a:r>
            <a:r>
              <a:rPr dirty="0" sz="2000" spc="-35" b="1">
                <a:solidFill>
                  <a:srgbClr val="F9C090"/>
                </a:solidFill>
                <a:latin typeface="Calibri"/>
                <a:cs typeface="Calibri"/>
              </a:rPr>
              <a:t>E</a:t>
            </a:r>
            <a:r>
              <a:rPr dirty="0" sz="2000" b="1">
                <a:solidFill>
                  <a:srgbClr val="F9C090"/>
                </a:solidFill>
                <a:latin typeface="Calibri"/>
                <a:cs typeface="Calibri"/>
              </a:rPr>
              <a:t>SOS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6795" y="3663188"/>
            <a:ext cx="2032635" cy="759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¿</a:t>
            </a: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QUIÉ</a:t>
            </a: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00" spc="-3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2400" spc="-19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400" spc="-114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CL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FIC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CIÓN</a:t>
            </a:r>
            <a:endParaRPr sz="14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ADM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2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r>
              <a:rPr dirty="0" sz="1400" spc="-1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1400" spc="-8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5836" y="4645278"/>
            <a:ext cx="167513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40080" algn="l"/>
              </a:tabLst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	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ende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60322" y="4645278"/>
            <a:ext cx="1061085" cy="630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400">
              <a:latin typeface="Calibri"/>
              <a:cs typeface="Calibri"/>
            </a:endParaRPr>
          </a:p>
          <a:p>
            <a:pPr algn="r" marL="104139" marR="5080" indent="-91440">
              <a:lnSpc>
                <a:spcPct val="100000"/>
              </a:lnSpc>
              <a:tabLst>
                <a:tab pos="620395" algn="l"/>
                <a:tab pos="670560" algn="l"/>
              </a:tabLst>
            </a:pP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el	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oder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		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ot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5836" y="4858639"/>
            <a:ext cx="1047750" cy="630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838835" algn="l"/>
              </a:tabLst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Eje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	así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ismos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72157" y="5285359"/>
            <a:ext cx="84836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ónom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5836" y="5498769"/>
            <a:ext cx="2155190" cy="631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 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 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  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ial, 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dirty="0" sz="1400" spc="-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Ins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1400" spc="-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al,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ar alg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99128" y="3702558"/>
            <a:ext cx="1144905" cy="1125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8255">
              <a:lnSpc>
                <a:spcPct val="100000"/>
              </a:lnSpc>
            </a:pP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¿</a:t>
            </a:r>
            <a:r>
              <a:rPr dirty="0" sz="2400" spc="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QUÉ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GA</a:t>
            </a:r>
            <a:r>
              <a:rPr dirty="0" sz="2400" spc="-4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2400" spc="-19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400" spc="-114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IC</a:t>
            </a:r>
            <a:r>
              <a:rPr dirty="0" sz="14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CIÓ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FUNCI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NAL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83077" y="5050409"/>
            <a:ext cx="1976755" cy="843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tabLst>
                <a:tab pos="1687830" algn="l"/>
              </a:tabLs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Agru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 </a:t>
            </a:r>
            <a:r>
              <a:rPr dirty="0" sz="1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 </a:t>
            </a:r>
            <a:r>
              <a:rPr dirty="0" sz="1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seg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ú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los 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opó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u </a:t>
            </a:r>
            <a:r>
              <a:rPr dirty="0" sz="1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ob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ioe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ómi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	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sigu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40933" y="3702558"/>
            <a:ext cx="1835150" cy="1125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</a:pP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¿</a:t>
            </a:r>
            <a:r>
              <a:rPr dirty="0" sz="2400" spc="-17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ARA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QUÉ</a:t>
            </a:r>
            <a:r>
              <a:rPr dirty="0" sz="24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GA</a:t>
            </a:r>
            <a:r>
              <a:rPr dirty="0" sz="2400" spc="-4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2400" spc="-19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400" spc="-114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algn="ctr" marL="1270">
              <a:lnSpc>
                <a:spcPct val="100000"/>
              </a:lnSpc>
              <a:spcBef>
                <a:spcPts val="65"/>
              </a:spcBef>
            </a:pP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IC</a:t>
            </a:r>
            <a:r>
              <a:rPr dirty="0" sz="14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CIÓ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400" spc="-2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ONÓ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ICA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03772" y="5050409"/>
            <a:ext cx="211074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Agru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14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los </a:t>
            </a:r>
            <a:r>
              <a:rPr dirty="0" sz="14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z="1400" spc="-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seg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ú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dirty="0" sz="1400" spc="-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03772" y="5263769"/>
            <a:ext cx="1386205" cy="630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061085" algn="l"/>
              </a:tabLst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opó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	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ioe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ómi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sigu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26045" y="5263769"/>
            <a:ext cx="686435" cy="417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ob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jet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endParaRPr sz="1400">
              <a:latin typeface="Calibri"/>
              <a:cs typeface="Calibri"/>
            </a:endParaRPr>
          </a:p>
          <a:p>
            <a:pPr marL="399415">
              <a:lnSpc>
                <a:spcPct val="100000"/>
              </a:lnSpc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92886" y="2422398"/>
            <a:ext cx="1101852" cy="10591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92886" y="2422398"/>
            <a:ext cx="1102360" cy="1059180"/>
          </a:xfrm>
          <a:custGeom>
            <a:avLst/>
            <a:gdLst/>
            <a:ahLst/>
            <a:cxnLst/>
            <a:rect l="l" t="t" r="r" b="b"/>
            <a:pathLst>
              <a:path w="1102360" h="1059179">
                <a:moveTo>
                  <a:pt x="0" y="529589"/>
                </a:moveTo>
                <a:lnTo>
                  <a:pt x="1826" y="486155"/>
                </a:lnTo>
                <a:lnTo>
                  <a:pt x="7210" y="443688"/>
                </a:lnTo>
                <a:lnTo>
                  <a:pt x="16011" y="402324"/>
                </a:lnTo>
                <a:lnTo>
                  <a:pt x="28086" y="362199"/>
                </a:lnTo>
                <a:lnTo>
                  <a:pt x="43294" y="323451"/>
                </a:lnTo>
                <a:lnTo>
                  <a:pt x="61493" y="286214"/>
                </a:lnTo>
                <a:lnTo>
                  <a:pt x="82541" y="250626"/>
                </a:lnTo>
                <a:lnTo>
                  <a:pt x="106297" y="216822"/>
                </a:lnTo>
                <a:lnTo>
                  <a:pt x="132618" y="184939"/>
                </a:lnTo>
                <a:lnTo>
                  <a:pt x="161363" y="155114"/>
                </a:lnTo>
                <a:lnTo>
                  <a:pt x="192389" y="127482"/>
                </a:lnTo>
                <a:lnTo>
                  <a:pt x="225556" y="102181"/>
                </a:lnTo>
                <a:lnTo>
                  <a:pt x="260722" y="79345"/>
                </a:lnTo>
                <a:lnTo>
                  <a:pt x="297744" y="59112"/>
                </a:lnTo>
                <a:lnTo>
                  <a:pt x="336481" y="41618"/>
                </a:lnTo>
                <a:lnTo>
                  <a:pt x="376791" y="26999"/>
                </a:lnTo>
                <a:lnTo>
                  <a:pt x="418532" y="15391"/>
                </a:lnTo>
                <a:lnTo>
                  <a:pt x="461563" y="6931"/>
                </a:lnTo>
                <a:lnTo>
                  <a:pt x="505741" y="1755"/>
                </a:lnTo>
                <a:lnTo>
                  <a:pt x="550926" y="0"/>
                </a:lnTo>
                <a:lnTo>
                  <a:pt x="596113" y="1755"/>
                </a:lnTo>
                <a:lnTo>
                  <a:pt x="640294" y="6931"/>
                </a:lnTo>
                <a:lnTo>
                  <a:pt x="683327" y="15391"/>
                </a:lnTo>
                <a:lnTo>
                  <a:pt x="725070" y="26999"/>
                </a:lnTo>
                <a:lnTo>
                  <a:pt x="765381" y="41618"/>
                </a:lnTo>
                <a:lnTo>
                  <a:pt x="804118" y="59112"/>
                </a:lnTo>
                <a:lnTo>
                  <a:pt x="841140" y="79345"/>
                </a:lnTo>
                <a:lnTo>
                  <a:pt x="876306" y="102181"/>
                </a:lnTo>
                <a:lnTo>
                  <a:pt x="909472" y="127482"/>
                </a:lnTo>
                <a:lnTo>
                  <a:pt x="940498" y="155114"/>
                </a:lnTo>
                <a:lnTo>
                  <a:pt x="969242" y="184939"/>
                </a:lnTo>
                <a:lnTo>
                  <a:pt x="995562" y="216822"/>
                </a:lnTo>
                <a:lnTo>
                  <a:pt x="1019316" y="250626"/>
                </a:lnTo>
                <a:lnTo>
                  <a:pt x="1040363" y="286214"/>
                </a:lnTo>
                <a:lnTo>
                  <a:pt x="1058560" y="323451"/>
                </a:lnTo>
                <a:lnTo>
                  <a:pt x="1073767" y="362199"/>
                </a:lnTo>
                <a:lnTo>
                  <a:pt x="1085841" y="402324"/>
                </a:lnTo>
                <a:lnTo>
                  <a:pt x="1094641" y="443688"/>
                </a:lnTo>
                <a:lnTo>
                  <a:pt x="1100025" y="486155"/>
                </a:lnTo>
                <a:lnTo>
                  <a:pt x="1101852" y="529589"/>
                </a:lnTo>
                <a:lnTo>
                  <a:pt x="1100025" y="573024"/>
                </a:lnTo>
                <a:lnTo>
                  <a:pt x="1094641" y="615491"/>
                </a:lnTo>
                <a:lnTo>
                  <a:pt x="1085841" y="656855"/>
                </a:lnTo>
                <a:lnTo>
                  <a:pt x="1073767" y="696980"/>
                </a:lnTo>
                <a:lnTo>
                  <a:pt x="1058560" y="735728"/>
                </a:lnTo>
                <a:lnTo>
                  <a:pt x="1040363" y="772965"/>
                </a:lnTo>
                <a:lnTo>
                  <a:pt x="1019316" y="808553"/>
                </a:lnTo>
                <a:lnTo>
                  <a:pt x="995562" y="842357"/>
                </a:lnTo>
                <a:lnTo>
                  <a:pt x="969242" y="874240"/>
                </a:lnTo>
                <a:lnTo>
                  <a:pt x="940498" y="904065"/>
                </a:lnTo>
                <a:lnTo>
                  <a:pt x="909472" y="931697"/>
                </a:lnTo>
                <a:lnTo>
                  <a:pt x="876306" y="956998"/>
                </a:lnTo>
                <a:lnTo>
                  <a:pt x="841140" y="979834"/>
                </a:lnTo>
                <a:lnTo>
                  <a:pt x="804118" y="1000067"/>
                </a:lnTo>
                <a:lnTo>
                  <a:pt x="765381" y="1017561"/>
                </a:lnTo>
                <a:lnTo>
                  <a:pt x="725070" y="1032180"/>
                </a:lnTo>
                <a:lnTo>
                  <a:pt x="683327" y="1043788"/>
                </a:lnTo>
                <a:lnTo>
                  <a:pt x="640294" y="1052248"/>
                </a:lnTo>
                <a:lnTo>
                  <a:pt x="596113" y="1057424"/>
                </a:lnTo>
                <a:lnTo>
                  <a:pt x="550926" y="1059179"/>
                </a:lnTo>
                <a:lnTo>
                  <a:pt x="505741" y="1057424"/>
                </a:lnTo>
                <a:lnTo>
                  <a:pt x="461563" y="1052248"/>
                </a:lnTo>
                <a:lnTo>
                  <a:pt x="418532" y="1043788"/>
                </a:lnTo>
                <a:lnTo>
                  <a:pt x="376791" y="1032180"/>
                </a:lnTo>
                <a:lnTo>
                  <a:pt x="336481" y="1017561"/>
                </a:lnTo>
                <a:lnTo>
                  <a:pt x="297744" y="1000067"/>
                </a:lnTo>
                <a:lnTo>
                  <a:pt x="260722" y="979834"/>
                </a:lnTo>
                <a:lnTo>
                  <a:pt x="225556" y="956998"/>
                </a:lnTo>
                <a:lnTo>
                  <a:pt x="192389" y="931697"/>
                </a:lnTo>
                <a:lnTo>
                  <a:pt x="161363" y="904065"/>
                </a:lnTo>
                <a:lnTo>
                  <a:pt x="132618" y="874240"/>
                </a:lnTo>
                <a:lnTo>
                  <a:pt x="106297" y="842357"/>
                </a:lnTo>
                <a:lnTo>
                  <a:pt x="82541" y="808553"/>
                </a:lnTo>
                <a:lnTo>
                  <a:pt x="61493" y="772965"/>
                </a:lnTo>
                <a:lnTo>
                  <a:pt x="43294" y="735728"/>
                </a:lnTo>
                <a:lnTo>
                  <a:pt x="28086" y="696980"/>
                </a:lnTo>
                <a:lnTo>
                  <a:pt x="16011" y="656855"/>
                </a:lnTo>
                <a:lnTo>
                  <a:pt x="7210" y="615491"/>
                </a:lnTo>
                <a:lnTo>
                  <a:pt x="1826" y="573024"/>
                </a:lnTo>
                <a:lnTo>
                  <a:pt x="0" y="52958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714750" y="2448305"/>
            <a:ext cx="1114044" cy="1060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714750" y="2448305"/>
            <a:ext cx="1114425" cy="1061085"/>
          </a:xfrm>
          <a:custGeom>
            <a:avLst/>
            <a:gdLst/>
            <a:ahLst/>
            <a:cxnLst/>
            <a:rect l="l" t="t" r="r" b="b"/>
            <a:pathLst>
              <a:path w="1114425" h="1061085">
                <a:moveTo>
                  <a:pt x="0" y="530352"/>
                </a:moveTo>
                <a:lnTo>
                  <a:pt x="1846" y="486860"/>
                </a:lnTo>
                <a:lnTo>
                  <a:pt x="7291" y="444336"/>
                </a:lnTo>
                <a:lnTo>
                  <a:pt x="16190" y="402916"/>
                </a:lnTo>
                <a:lnTo>
                  <a:pt x="28401" y="362736"/>
                </a:lnTo>
                <a:lnTo>
                  <a:pt x="43779" y="323933"/>
                </a:lnTo>
                <a:lnTo>
                  <a:pt x="62181" y="286643"/>
                </a:lnTo>
                <a:lnTo>
                  <a:pt x="83464" y="251004"/>
                </a:lnTo>
                <a:lnTo>
                  <a:pt x="107484" y="217151"/>
                </a:lnTo>
                <a:lnTo>
                  <a:pt x="134098" y="185222"/>
                </a:lnTo>
                <a:lnTo>
                  <a:pt x="163163" y="155352"/>
                </a:lnTo>
                <a:lnTo>
                  <a:pt x="194534" y="127679"/>
                </a:lnTo>
                <a:lnTo>
                  <a:pt x="228069" y="102339"/>
                </a:lnTo>
                <a:lnTo>
                  <a:pt x="263624" y="79469"/>
                </a:lnTo>
                <a:lnTo>
                  <a:pt x="301056" y="59205"/>
                </a:lnTo>
                <a:lnTo>
                  <a:pt x="340221" y="41683"/>
                </a:lnTo>
                <a:lnTo>
                  <a:pt x="380975" y="27041"/>
                </a:lnTo>
                <a:lnTo>
                  <a:pt x="423176" y="15415"/>
                </a:lnTo>
                <a:lnTo>
                  <a:pt x="466680" y="6942"/>
                </a:lnTo>
                <a:lnTo>
                  <a:pt x="511343" y="1758"/>
                </a:lnTo>
                <a:lnTo>
                  <a:pt x="557022" y="0"/>
                </a:lnTo>
                <a:lnTo>
                  <a:pt x="602700" y="1758"/>
                </a:lnTo>
                <a:lnTo>
                  <a:pt x="647363" y="6942"/>
                </a:lnTo>
                <a:lnTo>
                  <a:pt x="690867" y="15415"/>
                </a:lnTo>
                <a:lnTo>
                  <a:pt x="733068" y="27041"/>
                </a:lnTo>
                <a:lnTo>
                  <a:pt x="773822" y="41683"/>
                </a:lnTo>
                <a:lnTo>
                  <a:pt x="812987" y="59205"/>
                </a:lnTo>
                <a:lnTo>
                  <a:pt x="850419" y="79469"/>
                </a:lnTo>
                <a:lnTo>
                  <a:pt x="885974" y="102339"/>
                </a:lnTo>
                <a:lnTo>
                  <a:pt x="919509" y="127679"/>
                </a:lnTo>
                <a:lnTo>
                  <a:pt x="950880" y="155352"/>
                </a:lnTo>
                <a:lnTo>
                  <a:pt x="979945" y="185222"/>
                </a:lnTo>
                <a:lnTo>
                  <a:pt x="1006559" y="217151"/>
                </a:lnTo>
                <a:lnTo>
                  <a:pt x="1030579" y="251004"/>
                </a:lnTo>
                <a:lnTo>
                  <a:pt x="1051862" y="286643"/>
                </a:lnTo>
                <a:lnTo>
                  <a:pt x="1070264" y="323933"/>
                </a:lnTo>
                <a:lnTo>
                  <a:pt x="1085642" y="362736"/>
                </a:lnTo>
                <a:lnTo>
                  <a:pt x="1097853" y="402916"/>
                </a:lnTo>
                <a:lnTo>
                  <a:pt x="1106752" y="444336"/>
                </a:lnTo>
                <a:lnTo>
                  <a:pt x="1112197" y="486860"/>
                </a:lnTo>
                <a:lnTo>
                  <a:pt x="1114044" y="530352"/>
                </a:lnTo>
                <a:lnTo>
                  <a:pt x="1112197" y="573843"/>
                </a:lnTo>
                <a:lnTo>
                  <a:pt x="1106752" y="616367"/>
                </a:lnTo>
                <a:lnTo>
                  <a:pt x="1097853" y="657787"/>
                </a:lnTo>
                <a:lnTo>
                  <a:pt x="1085642" y="697967"/>
                </a:lnTo>
                <a:lnTo>
                  <a:pt x="1070264" y="736770"/>
                </a:lnTo>
                <a:lnTo>
                  <a:pt x="1051862" y="774060"/>
                </a:lnTo>
                <a:lnTo>
                  <a:pt x="1030579" y="809699"/>
                </a:lnTo>
                <a:lnTo>
                  <a:pt x="1006559" y="843552"/>
                </a:lnTo>
                <a:lnTo>
                  <a:pt x="979945" y="875481"/>
                </a:lnTo>
                <a:lnTo>
                  <a:pt x="950880" y="905351"/>
                </a:lnTo>
                <a:lnTo>
                  <a:pt x="919509" y="933024"/>
                </a:lnTo>
                <a:lnTo>
                  <a:pt x="885974" y="958364"/>
                </a:lnTo>
                <a:lnTo>
                  <a:pt x="850419" y="981234"/>
                </a:lnTo>
                <a:lnTo>
                  <a:pt x="812987" y="1001498"/>
                </a:lnTo>
                <a:lnTo>
                  <a:pt x="773822" y="1019020"/>
                </a:lnTo>
                <a:lnTo>
                  <a:pt x="733068" y="1033662"/>
                </a:lnTo>
                <a:lnTo>
                  <a:pt x="690867" y="1045288"/>
                </a:lnTo>
                <a:lnTo>
                  <a:pt x="647363" y="1053761"/>
                </a:lnTo>
                <a:lnTo>
                  <a:pt x="602700" y="1058945"/>
                </a:lnTo>
                <a:lnTo>
                  <a:pt x="557022" y="1060704"/>
                </a:lnTo>
                <a:lnTo>
                  <a:pt x="511343" y="1058945"/>
                </a:lnTo>
                <a:lnTo>
                  <a:pt x="466680" y="1053761"/>
                </a:lnTo>
                <a:lnTo>
                  <a:pt x="423176" y="1045288"/>
                </a:lnTo>
                <a:lnTo>
                  <a:pt x="380975" y="1033662"/>
                </a:lnTo>
                <a:lnTo>
                  <a:pt x="340221" y="1019020"/>
                </a:lnTo>
                <a:lnTo>
                  <a:pt x="301056" y="1001498"/>
                </a:lnTo>
                <a:lnTo>
                  <a:pt x="263624" y="981234"/>
                </a:lnTo>
                <a:lnTo>
                  <a:pt x="228069" y="958364"/>
                </a:lnTo>
                <a:lnTo>
                  <a:pt x="194534" y="933024"/>
                </a:lnTo>
                <a:lnTo>
                  <a:pt x="163163" y="905351"/>
                </a:lnTo>
                <a:lnTo>
                  <a:pt x="134098" y="875481"/>
                </a:lnTo>
                <a:lnTo>
                  <a:pt x="107484" y="843552"/>
                </a:lnTo>
                <a:lnTo>
                  <a:pt x="83464" y="809699"/>
                </a:lnTo>
                <a:lnTo>
                  <a:pt x="62181" y="774060"/>
                </a:lnTo>
                <a:lnTo>
                  <a:pt x="43779" y="736770"/>
                </a:lnTo>
                <a:lnTo>
                  <a:pt x="28401" y="697967"/>
                </a:lnTo>
                <a:lnTo>
                  <a:pt x="16190" y="657787"/>
                </a:lnTo>
                <a:lnTo>
                  <a:pt x="7291" y="616367"/>
                </a:lnTo>
                <a:lnTo>
                  <a:pt x="1846" y="573843"/>
                </a:lnTo>
                <a:lnTo>
                  <a:pt x="0" y="53035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308597" y="2448305"/>
            <a:ext cx="1100327" cy="1060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308597" y="2448305"/>
            <a:ext cx="1100455" cy="1061085"/>
          </a:xfrm>
          <a:custGeom>
            <a:avLst/>
            <a:gdLst/>
            <a:ahLst/>
            <a:cxnLst/>
            <a:rect l="l" t="t" r="r" b="b"/>
            <a:pathLst>
              <a:path w="1100454" h="1061085">
                <a:moveTo>
                  <a:pt x="0" y="530352"/>
                </a:moveTo>
                <a:lnTo>
                  <a:pt x="1824" y="486860"/>
                </a:lnTo>
                <a:lnTo>
                  <a:pt x="7202" y="444336"/>
                </a:lnTo>
                <a:lnTo>
                  <a:pt x="15992" y="402916"/>
                </a:lnTo>
                <a:lnTo>
                  <a:pt x="28053" y="362736"/>
                </a:lnTo>
                <a:lnTo>
                  <a:pt x="43243" y="323933"/>
                </a:lnTo>
                <a:lnTo>
                  <a:pt x="61420" y="286643"/>
                </a:lnTo>
                <a:lnTo>
                  <a:pt x="82442" y="251004"/>
                </a:lnTo>
                <a:lnTo>
                  <a:pt x="106167" y="217151"/>
                </a:lnTo>
                <a:lnTo>
                  <a:pt x="132455" y="185222"/>
                </a:lnTo>
                <a:lnTo>
                  <a:pt x="161162" y="155352"/>
                </a:lnTo>
                <a:lnTo>
                  <a:pt x="192148" y="127679"/>
                </a:lnTo>
                <a:lnTo>
                  <a:pt x="225271" y="102339"/>
                </a:lnTo>
                <a:lnTo>
                  <a:pt x="260389" y="79469"/>
                </a:lnTo>
                <a:lnTo>
                  <a:pt x="297359" y="59205"/>
                </a:lnTo>
                <a:lnTo>
                  <a:pt x="336042" y="41683"/>
                </a:lnTo>
                <a:lnTo>
                  <a:pt x="376293" y="27041"/>
                </a:lnTo>
                <a:lnTo>
                  <a:pt x="417973" y="15415"/>
                </a:lnTo>
                <a:lnTo>
                  <a:pt x="460939" y="6942"/>
                </a:lnTo>
                <a:lnTo>
                  <a:pt x="505050" y="1758"/>
                </a:lnTo>
                <a:lnTo>
                  <a:pt x="550163" y="0"/>
                </a:lnTo>
                <a:lnTo>
                  <a:pt x="595277" y="1758"/>
                </a:lnTo>
                <a:lnTo>
                  <a:pt x="639388" y="6942"/>
                </a:lnTo>
                <a:lnTo>
                  <a:pt x="682354" y="15415"/>
                </a:lnTo>
                <a:lnTo>
                  <a:pt x="724034" y="27041"/>
                </a:lnTo>
                <a:lnTo>
                  <a:pt x="764285" y="41683"/>
                </a:lnTo>
                <a:lnTo>
                  <a:pt x="802968" y="59205"/>
                </a:lnTo>
                <a:lnTo>
                  <a:pt x="839938" y="79469"/>
                </a:lnTo>
                <a:lnTo>
                  <a:pt x="875056" y="102339"/>
                </a:lnTo>
                <a:lnTo>
                  <a:pt x="908179" y="127679"/>
                </a:lnTo>
                <a:lnTo>
                  <a:pt x="939164" y="155352"/>
                </a:lnTo>
                <a:lnTo>
                  <a:pt x="967872" y="185222"/>
                </a:lnTo>
                <a:lnTo>
                  <a:pt x="994160" y="217151"/>
                </a:lnTo>
                <a:lnTo>
                  <a:pt x="1017885" y="251004"/>
                </a:lnTo>
                <a:lnTo>
                  <a:pt x="1038907" y="286643"/>
                </a:lnTo>
                <a:lnTo>
                  <a:pt x="1057084" y="323933"/>
                </a:lnTo>
                <a:lnTo>
                  <a:pt x="1072274" y="362736"/>
                </a:lnTo>
                <a:lnTo>
                  <a:pt x="1084335" y="402916"/>
                </a:lnTo>
                <a:lnTo>
                  <a:pt x="1093125" y="444336"/>
                </a:lnTo>
                <a:lnTo>
                  <a:pt x="1098503" y="486860"/>
                </a:lnTo>
                <a:lnTo>
                  <a:pt x="1100327" y="530352"/>
                </a:lnTo>
                <a:lnTo>
                  <a:pt x="1098503" y="573843"/>
                </a:lnTo>
                <a:lnTo>
                  <a:pt x="1093125" y="616367"/>
                </a:lnTo>
                <a:lnTo>
                  <a:pt x="1084335" y="657787"/>
                </a:lnTo>
                <a:lnTo>
                  <a:pt x="1072274" y="697967"/>
                </a:lnTo>
                <a:lnTo>
                  <a:pt x="1057084" y="736770"/>
                </a:lnTo>
                <a:lnTo>
                  <a:pt x="1038907" y="774060"/>
                </a:lnTo>
                <a:lnTo>
                  <a:pt x="1017885" y="809699"/>
                </a:lnTo>
                <a:lnTo>
                  <a:pt x="994160" y="843552"/>
                </a:lnTo>
                <a:lnTo>
                  <a:pt x="967872" y="875481"/>
                </a:lnTo>
                <a:lnTo>
                  <a:pt x="939165" y="905351"/>
                </a:lnTo>
                <a:lnTo>
                  <a:pt x="908179" y="933024"/>
                </a:lnTo>
                <a:lnTo>
                  <a:pt x="875056" y="958364"/>
                </a:lnTo>
                <a:lnTo>
                  <a:pt x="839938" y="981234"/>
                </a:lnTo>
                <a:lnTo>
                  <a:pt x="802968" y="1001498"/>
                </a:lnTo>
                <a:lnTo>
                  <a:pt x="764286" y="1019020"/>
                </a:lnTo>
                <a:lnTo>
                  <a:pt x="724034" y="1033662"/>
                </a:lnTo>
                <a:lnTo>
                  <a:pt x="682354" y="1045288"/>
                </a:lnTo>
                <a:lnTo>
                  <a:pt x="639388" y="1053761"/>
                </a:lnTo>
                <a:lnTo>
                  <a:pt x="595277" y="1058945"/>
                </a:lnTo>
                <a:lnTo>
                  <a:pt x="550163" y="1060704"/>
                </a:lnTo>
                <a:lnTo>
                  <a:pt x="505050" y="1058945"/>
                </a:lnTo>
                <a:lnTo>
                  <a:pt x="460939" y="1053761"/>
                </a:lnTo>
                <a:lnTo>
                  <a:pt x="417973" y="1045288"/>
                </a:lnTo>
                <a:lnTo>
                  <a:pt x="376293" y="1033662"/>
                </a:lnTo>
                <a:lnTo>
                  <a:pt x="336041" y="1019020"/>
                </a:lnTo>
                <a:lnTo>
                  <a:pt x="297359" y="1001498"/>
                </a:lnTo>
                <a:lnTo>
                  <a:pt x="260389" y="981234"/>
                </a:lnTo>
                <a:lnTo>
                  <a:pt x="225271" y="958364"/>
                </a:lnTo>
                <a:lnTo>
                  <a:pt x="192148" y="933024"/>
                </a:lnTo>
                <a:lnTo>
                  <a:pt x="161162" y="905351"/>
                </a:lnTo>
                <a:lnTo>
                  <a:pt x="132455" y="875481"/>
                </a:lnTo>
                <a:lnTo>
                  <a:pt x="106167" y="843552"/>
                </a:lnTo>
                <a:lnTo>
                  <a:pt x="82442" y="809699"/>
                </a:lnTo>
                <a:lnTo>
                  <a:pt x="61420" y="774060"/>
                </a:lnTo>
                <a:lnTo>
                  <a:pt x="43243" y="736770"/>
                </a:lnTo>
                <a:lnTo>
                  <a:pt x="28053" y="697967"/>
                </a:lnTo>
                <a:lnTo>
                  <a:pt x="15992" y="657787"/>
                </a:lnTo>
                <a:lnTo>
                  <a:pt x="7202" y="616367"/>
                </a:lnTo>
                <a:lnTo>
                  <a:pt x="1824" y="573843"/>
                </a:lnTo>
                <a:lnTo>
                  <a:pt x="0" y="530352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675" y="1145666"/>
            <a:ext cx="3877310" cy="1487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    </a:t>
            </a:r>
            <a:r>
              <a:rPr dirty="0" sz="20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    </a:t>
            </a:r>
            <a:r>
              <a:rPr dirty="0" sz="20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2000" spc="5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,    </a:t>
            </a:r>
            <a:r>
              <a:rPr dirty="0" sz="20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los    </a:t>
            </a:r>
            <a:r>
              <a:rPr dirty="0" sz="20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esos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2000" spc="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ados </a:t>
            </a:r>
            <a:r>
              <a:rPr dirty="0" sz="20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dirty="0" sz="20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biern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20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 </a:t>
            </a:r>
            <a:r>
              <a:rPr dirty="0" sz="20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ado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asc</a:t>
            </a:r>
            <a:r>
              <a:rPr dirty="0" sz="2000" spc="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enden  a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9C090"/>
                </a:solidFill>
                <a:latin typeface="Calibri"/>
                <a:cs typeface="Calibri"/>
              </a:rPr>
              <a:t>$</a:t>
            </a:r>
            <a:r>
              <a:rPr dirty="0" sz="2000">
                <a:solidFill>
                  <a:srgbClr val="F9C090"/>
                </a:solidFill>
                <a:latin typeface="Calibri"/>
                <a:cs typeface="Calibri"/>
              </a:rPr>
              <a:t>6</a:t>
            </a:r>
            <a:r>
              <a:rPr dirty="0" sz="2000" spc="-10">
                <a:solidFill>
                  <a:srgbClr val="F9C090"/>
                </a:solidFill>
                <a:latin typeface="Calibri"/>
                <a:cs typeface="Calibri"/>
              </a:rPr>
              <a:t>9</a:t>
            </a:r>
            <a:r>
              <a:rPr dirty="0" sz="2000">
                <a:solidFill>
                  <a:srgbClr val="F9C090"/>
                </a:solidFill>
                <a:latin typeface="Calibri"/>
                <a:cs typeface="Calibri"/>
              </a:rPr>
              <a:t>,</a:t>
            </a:r>
            <a:r>
              <a:rPr dirty="0" sz="2000" spc="-10">
                <a:solidFill>
                  <a:srgbClr val="F9C090"/>
                </a:solidFill>
                <a:latin typeface="Calibri"/>
                <a:cs typeface="Calibri"/>
              </a:rPr>
              <a:t>3</a:t>
            </a:r>
            <a:r>
              <a:rPr dirty="0" sz="2000">
                <a:solidFill>
                  <a:srgbClr val="F9C090"/>
                </a:solidFill>
                <a:latin typeface="Calibri"/>
                <a:cs typeface="Calibri"/>
              </a:rPr>
              <a:t>6</a:t>
            </a:r>
            <a:r>
              <a:rPr dirty="0" sz="2000" spc="-5">
                <a:solidFill>
                  <a:srgbClr val="F9C090"/>
                </a:solidFill>
                <a:latin typeface="Calibri"/>
                <a:cs typeface="Calibri"/>
              </a:rPr>
              <a:t>2.</a:t>
            </a:r>
            <a:r>
              <a:rPr dirty="0" sz="2000">
                <a:solidFill>
                  <a:srgbClr val="F9C090"/>
                </a:solidFill>
                <a:latin typeface="Calibri"/>
                <a:cs typeface="Calibri"/>
              </a:rPr>
              <a:t>7 </a:t>
            </a:r>
            <a:r>
              <a:rPr dirty="0" sz="2000" spc="-15">
                <a:solidFill>
                  <a:srgbClr val="F9C09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9C090"/>
                </a:solidFill>
                <a:latin typeface="Calibri"/>
                <a:cs typeface="Calibri"/>
              </a:rPr>
              <a:t>M</a:t>
            </a:r>
            <a:r>
              <a:rPr dirty="0" sz="2000" spc="-5">
                <a:solidFill>
                  <a:srgbClr val="F9C090"/>
                </a:solidFill>
                <a:latin typeface="Calibri"/>
                <a:cs typeface="Calibri"/>
              </a:rPr>
              <a:t>D</a:t>
            </a:r>
            <a:r>
              <a:rPr dirty="0" sz="2000" spc="-254">
                <a:solidFill>
                  <a:srgbClr val="F9C090"/>
                </a:solidFill>
                <a:latin typeface="Calibri"/>
                <a:cs typeface="Calibri"/>
              </a:rPr>
              <a:t>P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cuales</a:t>
            </a:r>
            <a:r>
              <a:rPr dirty="0" sz="20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0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desglos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0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0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20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5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guie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675" y="2930692"/>
            <a:ext cx="1635125" cy="1228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1400" spc="-114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ART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14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FFFF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AP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03779" y="2941447"/>
            <a:ext cx="440690" cy="459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37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%)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32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%)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675" y="3453510"/>
            <a:ext cx="3873500" cy="1185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>
              <a:lnSpc>
                <a:spcPct val="100000"/>
              </a:lnSpc>
            </a:pP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I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335"/>
              </a:spcBef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NV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NI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(7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%)</a:t>
            </a:r>
            <a:endParaRPr sz="14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  <a:spcBef>
                <a:spcPts val="340"/>
              </a:spcBef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CENTI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7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RA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IÓ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FISCA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%)</a:t>
            </a:r>
            <a:endParaRPr sz="1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FFFF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FIN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AMI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PLA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%)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63615" y="2438780"/>
            <a:ext cx="1458595" cy="2481580"/>
          </a:xfrm>
          <a:custGeom>
            <a:avLst/>
            <a:gdLst/>
            <a:ahLst/>
            <a:cxnLst/>
            <a:rect l="l" t="t" r="r" b="b"/>
            <a:pathLst>
              <a:path w="1458595" h="2481579">
                <a:moveTo>
                  <a:pt x="0" y="0"/>
                </a:moveTo>
                <a:lnTo>
                  <a:pt x="0" y="451993"/>
                </a:lnTo>
                <a:lnTo>
                  <a:pt x="82511" y="455328"/>
                </a:lnTo>
                <a:lnTo>
                  <a:pt x="163187" y="465161"/>
                </a:lnTo>
                <a:lnTo>
                  <a:pt x="241767" y="481234"/>
                </a:lnTo>
                <a:lnTo>
                  <a:pt x="317993" y="503287"/>
                </a:lnTo>
                <a:lnTo>
                  <a:pt x="391606" y="531062"/>
                </a:lnTo>
                <a:lnTo>
                  <a:pt x="462346" y="564299"/>
                </a:lnTo>
                <a:lnTo>
                  <a:pt x="529956" y="602740"/>
                </a:lnTo>
                <a:lnTo>
                  <a:pt x="594175" y="646126"/>
                </a:lnTo>
                <a:lnTo>
                  <a:pt x="654744" y="694197"/>
                </a:lnTo>
                <a:lnTo>
                  <a:pt x="711406" y="746696"/>
                </a:lnTo>
                <a:lnTo>
                  <a:pt x="763900" y="803363"/>
                </a:lnTo>
                <a:lnTo>
                  <a:pt x="811968" y="863939"/>
                </a:lnTo>
                <a:lnTo>
                  <a:pt x="855351" y="928165"/>
                </a:lnTo>
                <a:lnTo>
                  <a:pt x="893790" y="995783"/>
                </a:lnTo>
                <a:lnTo>
                  <a:pt x="927026" y="1066534"/>
                </a:lnTo>
                <a:lnTo>
                  <a:pt x="954800" y="1140158"/>
                </a:lnTo>
                <a:lnTo>
                  <a:pt x="976852" y="1216397"/>
                </a:lnTo>
                <a:lnTo>
                  <a:pt x="992925" y="1294992"/>
                </a:lnTo>
                <a:lnTo>
                  <a:pt x="1002758" y="1375683"/>
                </a:lnTo>
                <a:lnTo>
                  <a:pt x="1006093" y="1458214"/>
                </a:lnTo>
                <a:lnTo>
                  <a:pt x="1005318" y="1497733"/>
                </a:lnTo>
                <a:lnTo>
                  <a:pt x="1003003" y="1537052"/>
                </a:lnTo>
                <a:lnTo>
                  <a:pt x="999165" y="1576132"/>
                </a:lnTo>
                <a:lnTo>
                  <a:pt x="993820" y="1614930"/>
                </a:lnTo>
                <a:lnTo>
                  <a:pt x="986986" y="1653407"/>
                </a:lnTo>
                <a:lnTo>
                  <a:pt x="978679" y="1691519"/>
                </a:lnTo>
                <a:lnTo>
                  <a:pt x="968915" y="1729227"/>
                </a:lnTo>
                <a:lnTo>
                  <a:pt x="957712" y="1766490"/>
                </a:lnTo>
                <a:lnTo>
                  <a:pt x="945085" y="1803266"/>
                </a:lnTo>
                <a:lnTo>
                  <a:pt x="931052" y="1839515"/>
                </a:lnTo>
                <a:lnTo>
                  <a:pt x="915630" y="1875195"/>
                </a:lnTo>
                <a:lnTo>
                  <a:pt x="898834" y="1910265"/>
                </a:lnTo>
                <a:lnTo>
                  <a:pt x="880683" y="1944685"/>
                </a:lnTo>
                <a:lnTo>
                  <a:pt x="861191" y="1978413"/>
                </a:lnTo>
                <a:lnTo>
                  <a:pt x="840376" y="2011408"/>
                </a:lnTo>
                <a:lnTo>
                  <a:pt x="818255" y="2043629"/>
                </a:lnTo>
                <a:lnTo>
                  <a:pt x="794845" y="2075035"/>
                </a:lnTo>
                <a:lnTo>
                  <a:pt x="770161" y="2105585"/>
                </a:lnTo>
                <a:lnTo>
                  <a:pt x="744221" y="2135238"/>
                </a:lnTo>
                <a:lnTo>
                  <a:pt x="717041" y="2163953"/>
                </a:lnTo>
                <a:lnTo>
                  <a:pt x="1039113" y="2481072"/>
                </a:lnTo>
                <a:lnTo>
                  <a:pt x="1119576" y="2392471"/>
                </a:lnTo>
                <a:lnTo>
                  <a:pt x="1191458" y="2299158"/>
                </a:lnTo>
                <a:lnTo>
                  <a:pt x="1254765" y="2201665"/>
                </a:lnTo>
                <a:lnTo>
                  <a:pt x="1309501" y="2100523"/>
                </a:lnTo>
                <a:lnTo>
                  <a:pt x="1355669" y="1996261"/>
                </a:lnTo>
                <a:lnTo>
                  <a:pt x="1393274" y="1889411"/>
                </a:lnTo>
                <a:lnTo>
                  <a:pt x="1422321" y="1780505"/>
                </a:lnTo>
                <a:lnTo>
                  <a:pt x="1442813" y="1670072"/>
                </a:lnTo>
                <a:lnTo>
                  <a:pt x="1454755" y="1558644"/>
                </a:lnTo>
                <a:lnTo>
                  <a:pt x="1458150" y="1446752"/>
                </a:lnTo>
                <a:lnTo>
                  <a:pt x="1453003" y="1334926"/>
                </a:lnTo>
                <a:lnTo>
                  <a:pt x="1439319" y="1223698"/>
                </a:lnTo>
                <a:lnTo>
                  <a:pt x="1417101" y="1113599"/>
                </a:lnTo>
                <a:lnTo>
                  <a:pt x="1386353" y="1005159"/>
                </a:lnTo>
                <a:lnTo>
                  <a:pt x="1347081" y="898909"/>
                </a:lnTo>
                <a:lnTo>
                  <a:pt x="1299287" y="795381"/>
                </a:lnTo>
                <a:lnTo>
                  <a:pt x="1242976" y="695105"/>
                </a:lnTo>
                <a:lnTo>
                  <a:pt x="1178153" y="598612"/>
                </a:lnTo>
                <a:lnTo>
                  <a:pt x="1104821" y="506433"/>
                </a:lnTo>
                <a:lnTo>
                  <a:pt x="1022985" y="419100"/>
                </a:lnTo>
                <a:lnTo>
                  <a:pt x="981365" y="379699"/>
                </a:lnTo>
                <a:lnTo>
                  <a:pt x="938386" y="342094"/>
                </a:lnTo>
                <a:lnTo>
                  <a:pt x="894107" y="306309"/>
                </a:lnTo>
                <a:lnTo>
                  <a:pt x="848587" y="272369"/>
                </a:lnTo>
                <a:lnTo>
                  <a:pt x="801885" y="240297"/>
                </a:lnTo>
                <a:lnTo>
                  <a:pt x="754062" y="210119"/>
                </a:lnTo>
                <a:lnTo>
                  <a:pt x="705175" y="181858"/>
                </a:lnTo>
                <a:lnTo>
                  <a:pt x="655286" y="155539"/>
                </a:lnTo>
                <a:lnTo>
                  <a:pt x="604453" y="131186"/>
                </a:lnTo>
                <a:lnTo>
                  <a:pt x="552735" y="108823"/>
                </a:lnTo>
                <a:lnTo>
                  <a:pt x="500193" y="88474"/>
                </a:lnTo>
                <a:lnTo>
                  <a:pt x="446885" y="70164"/>
                </a:lnTo>
                <a:lnTo>
                  <a:pt x="392871" y="53918"/>
                </a:lnTo>
                <a:lnTo>
                  <a:pt x="338211" y="39759"/>
                </a:lnTo>
                <a:lnTo>
                  <a:pt x="282963" y="27711"/>
                </a:lnTo>
                <a:lnTo>
                  <a:pt x="227188" y="17800"/>
                </a:lnTo>
                <a:lnTo>
                  <a:pt x="170945" y="10049"/>
                </a:lnTo>
                <a:lnTo>
                  <a:pt x="114293" y="4482"/>
                </a:lnTo>
                <a:lnTo>
                  <a:pt x="57291" y="1124"/>
                </a:lnTo>
                <a:lnTo>
                  <a:pt x="0" y="0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49978" y="4261230"/>
            <a:ext cx="2419350" cy="1134110"/>
          </a:xfrm>
          <a:custGeom>
            <a:avLst/>
            <a:gdLst/>
            <a:ahLst/>
            <a:cxnLst/>
            <a:rect l="l" t="t" r="r" b="b"/>
            <a:pathLst>
              <a:path w="2419350" h="1134110">
                <a:moveTo>
                  <a:pt x="427863" y="0"/>
                </a:moveTo>
                <a:lnTo>
                  <a:pt x="0" y="145796"/>
                </a:lnTo>
                <a:lnTo>
                  <a:pt x="43162" y="257432"/>
                </a:lnTo>
                <a:lnTo>
                  <a:pt x="94378" y="363511"/>
                </a:lnTo>
                <a:lnTo>
                  <a:pt x="153173" y="463797"/>
                </a:lnTo>
                <a:lnTo>
                  <a:pt x="219069" y="558056"/>
                </a:lnTo>
                <a:lnTo>
                  <a:pt x="291592" y="646054"/>
                </a:lnTo>
                <a:lnTo>
                  <a:pt x="370263" y="727558"/>
                </a:lnTo>
                <a:lnTo>
                  <a:pt x="454607" y="802334"/>
                </a:lnTo>
                <a:lnTo>
                  <a:pt x="544149" y="870147"/>
                </a:lnTo>
                <a:lnTo>
                  <a:pt x="638411" y="930763"/>
                </a:lnTo>
                <a:lnTo>
                  <a:pt x="736917" y="983948"/>
                </a:lnTo>
                <a:lnTo>
                  <a:pt x="839191" y="1029468"/>
                </a:lnTo>
                <a:lnTo>
                  <a:pt x="944758" y="1067090"/>
                </a:lnTo>
                <a:lnTo>
                  <a:pt x="1053139" y="1096579"/>
                </a:lnTo>
                <a:lnTo>
                  <a:pt x="1163861" y="1117701"/>
                </a:lnTo>
                <a:lnTo>
                  <a:pt x="1276445" y="1130222"/>
                </a:lnTo>
                <a:lnTo>
                  <a:pt x="1390416" y="1133908"/>
                </a:lnTo>
                <a:lnTo>
                  <a:pt x="1505297" y="1128526"/>
                </a:lnTo>
                <a:lnTo>
                  <a:pt x="1620613" y="1113840"/>
                </a:lnTo>
                <a:lnTo>
                  <a:pt x="1735888" y="1089617"/>
                </a:lnTo>
                <a:lnTo>
                  <a:pt x="1850644" y="1055624"/>
                </a:lnTo>
                <a:lnTo>
                  <a:pt x="1914457" y="1032179"/>
                </a:lnTo>
                <a:lnTo>
                  <a:pt x="1976979" y="1005851"/>
                </a:lnTo>
                <a:lnTo>
                  <a:pt x="2038116" y="976697"/>
                </a:lnTo>
                <a:lnTo>
                  <a:pt x="2097773" y="944776"/>
                </a:lnTo>
                <a:lnTo>
                  <a:pt x="2155856" y="910145"/>
                </a:lnTo>
                <a:lnTo>
                  <a:pt x="2212270" y="872862"/>
                </a:lnTo>
                <a:lnTo>
                  <a:pt x="2266921" y="832986"/>
                </a:lnTo>
                <a:lnTo>
                  <a:pt x="2319714" y="790573"/>
                </a:lnTo>
                <a:lnTo>
                  <a:pt x="2370555" y="745683"/>
                </a:lnTo>
                <a:lnTo>
                  <a:pt x="2419350" y="698373"/>
                </a:lnTo>
                <a:lnTo>
                  <a:pt x="2402211" y="681497"/>
                </a:lnTo>
                <a:lnTo>
                  <a:pt x="1388109" y="681497"/>
                </a:lnTo>
                <a:lnTo>
                  <a:pt x="1310900" y="679155"/>
                </a:lnTo>
                <a:lnTo>
                  <a:pt x="1234011" y="670917"/>
                </a:lnTo>
                <a:lnTo>
                  <a:pt x="1157808" y="656780"/>
                </a:lnTo>
                <a:lnTo>
                  <a:pt x="1082658" y="636742"/>
                </a:lnTo>
                <a:lnTo>
                  <a:pt x="1008927" y="610800"/>
                </a:lnTo>
                <a:lnTo>
                  <a:pt x="936981" y="578951"/>
                </a:lnTo>
                <a:lnTo>
                  <a:pt x="867186" y="541192"/>
                </a:lnTo>
                <a:lnTo>
                  <a:pt x="799908" y="497521"/>
                </a:lnTo>
                <a:lnTo>
                  <a:pt x="735514" y="447934"/>
                </a:lnTo>
                <a:lnTo>
                  <a:pt x="674370" y="392430"/>
                </a:lnTo>
                <a:lnTo>
                  <a:pt x="641736" y="358748"/>
                </a:lnTo>
                <a:lnTo>
                  <a:pt x="610767" y="323661"/>
                </a:lnTo>
                <a:lnTo>
                  <a:pt x="581503" y="287230"/>
                </a:lnTo>
                <a:lnTo>
                  <a:pt x="553986" y="249521"/>
                </a:lnTo>
                <a:lnTo>
                  <a:pt x="528256" y="210597"/>
                </a:lnTo>
                <a:lnTo>
                  <a:pt x="504355" y="170523"/>
                </a:lnTo>
                <a:lnTo>
                  <a:pt x="482324" y="129362"/>
                </a:lnTo>
                <a:lnTo>
                  <a:pt x="462204" y="87178"/>
                </a:lnTo>
                <a:lnTo>
                  <a:pt x="444037" y="44036"/>
                </a:lnTo>
                <a:lnTo>
                  <a:pt x="435698" y="22126"/>
                </a:lnTo>
                <a:lnTo>
                  <a:pt x="427863" y="0"/>
                </a:lnTo>
                <a:close/>
              </a:path>
              <a:path w="2419350" h="1134110">
                <a:moveTo>
                  <a:pt x="2097278" y="381254"/>
                </a:moveTo>
                <a:lnTo>
                  <a:pt x="2037001" y="437718"/>
                </a:lnTo>
                <a:lnTo>
                  <a:pt x="1973384" y="488315"/>
                </a:lnTo>
                <a:lnTo>
                  <a:pt x="1906793" y="533040"/>
                </a:lnTo>
                <a:lnTo>
                  <a:pt x="1837592" y="571892"/>
                </a:lnTo>
                <a:lnTo>
                  <a:pt x="1766149" y="604867"/>
                </a:lnTo>
                <a:lnTo>
                  <a:pt x="1692829" y="631963"/>
                </a:lnTo>
                <a:lnTo>
                  <a:pt x="1617999" y="653176"/>
                </a:lnTo>
                <a:lnTo>
                  <a:pt x="1542025" y="668505"/>
                </a:lnTo>
                <a:lnTo>
                  <a:pt x="1465273" y="677946"/>
                </a:lnTo>
                <a:lnTo>
                  <a:pt x="1388109" y="681497"/>
                </a:lnTo>
                <a:lnTo>
                  <a:pt x="2402211" y="681497"/>
                </a:lnTo>
                <a:lnTo>
                  <a:pt x="2097278" y="381254"/>
                </a:lnTo>
                <a:close/>
              </a:path>
            </a:pathLst>
          </a:custGeom>
          <a:solidFill>
            <a:srgbClr val="426C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51052" y="2660523"/>
            <a:ext cx="926465" cy="1708785"/>
          </a:xfrm>
          <a:custGeom>
            <a:avLst/>
            <a:gdLst/>
            <a:ahLst/>
            <a:cxnLst/>
            <a:rect l="l" t="t" r="r" b="b"/>
            <a:pathLst>
              <a:path w="926464" h="1708785">
                <a:moveTo>
                  <a:pt x="687443" y="0"/>
                </a:moveTo>
                <a:lnTo>
                  <a:pt x="603549" y="56346"/>
                </a:lnTo>
                <a:lnTo>
                  <a:pt x="524611" y="117622"/>
                </a:lnTo>
                <a:lnTo>
                  <a:pt x="450739" y="183515"/>
                </a:lnTo>
                <a:lnTo>
                  <a:pt x="382046" y="253714"/>
                </a:lnTo>
                <a:lnTo>
                  <a:pt x="318643" y="327908"/>
                </a:lnTo>
                <a:lnTo>
                  <a:pt x="260640" y="405784"/>
                </a:lnTo>
                <a:lnTo>
                  <a:pt x="208148" y="487032"/>
                </a:lnTo>
                <a:lnTo>
                  <a:pt x="161281" y="571339"/>
                </a:lnTo>
                <a:lnTo>
                  <a:pt x="120147" y="658395"/>
                </a:lnTo>
                <a:lnTo>
                  <a:pt x="84859" y="747887"/>
                </a:lnTo>
                <a:lnTo>
                  <a:pt x="55528" y="839504"/>
                </a:lnTo>
                <a:lnTo>
                  <a:pt x="32266" y="932934"/>
                </a:lnTo>
                <a:lnTo>
                  <a:pt x="15183" y="1027867"/>
                </a:lnTo>
                <a:lnTo>
                  <a:pt x="4390" y="1123990"/>
                </a:lnTo>
                <a:lnTo>
                  <a:pt x="0" y="1220991"/>
                </a:lnTo>
                <a:lnTo>
                  <a:pt x="2122" y="1318560"/>
                </a:lnTo>
                <a:lnTo>
                  <a:pt x="10869" y="1416385"/>
                </a:lnTo>
                <a:lnTo>
                  <a:pt x="26352" y="1514153"/>
                </a:lnTo>
                <a:lnTo>
                  <a:pt x="48682" y="1611554"/>
                </a:lnTo>
                <a:lnTo>
                  <a:pt x="77970" y="1708277"/>
                </a:lnTo>
                <a:lnTo>
                  <a:pt x="505833" y="1562481"/>
                </a:lnTo>
                <a:lnTo>
                  <a:pt x="485627" y="1495729"/>
                </a:lnTo>
                <a:lnTo>
                  <a:pt x="470221" y="1428510"/>
                </a:lnTo>
                <a:lnTo>
                  <a:pt x="459539" y="1361040"/>
                </a:lnTo>
                <a:lnTo>
                  <a:pt x="453504" y="1293532"/>
                </a:lnTo>
                <a:lnTo>
                  <a:pt x="452040" y="1226202"/>
                </a:lnTo>
                <a:lnTo>
                  <a:pt x="455070" y="1159266"/>
                </a:lnTo>
                <a:lnTo>
                  <a:pt x="462516" y="1092937"/>
                </a:lnTo>
                <a:lnTo>
                  <a:pt x="474304" y="1027431"/>
                </a:lnTo>
                <a:lnTo>
                  <a:pt x="490356" y="962962"/>
                </a:lnTo>
                <a:lnTo>
                  <a:pt x="510595" y="899747"/>
                </a:lnTo>
                <a:lnTo>
                  <a:pt x="534945" y="837999"/>
                </a:lnTo>
                <a:lnTo>
                  <a:pt x="563330" y="777934"/>
                </a:lnTo>
                <a:lnTo>
                  <a:pt x="595673" y="719767"/>
                </a:lnTo>
                <a:lnTo>
                  <a:pt x="631896" y="663713"/>
                </a:lnTo>
                <a:lnTo>
                  <a:pt x="671925" y="609986"/>
                </a:lnTo>
                <a:lnTo>
                  <a:pt x="715681" y="558803"/>
                </a:lnTo>
                <a:lnTo>
                  <a:pt x="763089" y="510376"/>
                </a:lnTo>
                <a:lnTo>
                  <a:pt x="814072" y="464923"/>
                </a:lnTo>
                <a:lnTo>
                  <a:pt x="868554" y="422657"/>
                </a:lnTo>
                <a:lnTo>
                  <a:pt x="926457" y="383793"/>
                </a:lnTo>
                <a:lnTo>
                  <a:pt x="687443" y="0"/>
                </a:lnTo>
                <a:close/>
              </a:path>
            </a:pathLst>
          </a:custGeom>
          <a:solidFill>
            <a:srgbClr val="4A7A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256276" y="2433192"/>
            <a:ext cx="650240" cy="593725"/>
          </a:xfrm>
          <a:custGeom>
            <a:avLst/>
            <a:gdLst/>
            <a:ahLst/>
            <a:cxnLst/>
            <a:rect l="l" t="t" r="r" b="b"/>
            <a:pathLst>
              <a:path w="650239" h="593725">
                <a:moveTo>
                  <a:pt x="595249" y="0"/>
                </a:moveTo>
                <a:lnTo>
                  <a:pt x="532108" y="9035"/>
                </a:lnTo>
                <a:lnTo>
                  <a:pt x="469542" y="20806"/>
                </a:lnTo>
                <a:lnTo>
                  <a:pt x="407635" y="35280"/>
                </a:lnTo>
                <a:lnTo>
                  <a:pt x="346475" y="52427"/>
                </a:lnTo>
                <a:lnTo>
                  <a:pt x="286146" y="72215"/>
                </a:lnTo>
                <a:lnTo>
                  <a:pt x="226736" y="94612"/>
                </a:lnTo>
                <a:lnTo>
                  <a:pt x="168330" y="119589"/>
                </a:lnTo>
                <a:lnTo>
                  <a:pt x="111015" y="147112"/>
                </a:lnTo>
                <a:lnTo>
                  <a:pt x="54876" y="177152"/>
                </a:lnTo>
                <a:lnTo>
                  <a:pt x="0" y="209677"/>
                </a:lnTo>
                <a:lnTo>
                  <a:pt x="239013" y="593344"/>
                </a:lnTo>
                <a:lnTo>
                  <a:pt x="257835" y="581916"/>
                </a:lnTo>
                <a:lnTo>
                  <a:pt x="276879" y="570914"/>
                </a:lnTo>
                <a:lnTo>
                  <a:pt x="315610" y="550197"/>
                </a:lnTo>
                <a:lnTo>
                  <a:pt x="355148" y="531215"/>
                </a:lnTo>
                <a:lnTo>
                  <a:pt x="395437" y="513988"/>
                </a:lnTo>
                <a:lnTo>
                  <a:pt x="436419" y="498538"/>
                </a:lnTo>
                <a:lnTo>
                  <a:pt x="478038" y="484887"/>
                </a:lnTo>
                <a:lnTo>
                  <a:pt x="520235" y="473055"/>
                </a:lnTo>
                <a:lnTo>
                  <a:pt x="562955" y="463064"/>
                </a:lnTo>
                <a:lnTo>
                  <a:pt x="606139" y="454935"/>
                </a:lnTo>
                <a:lnTo>
                  <a:pt x="649732" y="448691"/>
                </a:lnTo>
                <a:lnTo>
                  <a:pt x="595249" y="0"/>
                </a:lnTo>
                <a:close/>
              </a:path>
            </a:pathLst>
          </a:custGeom>
          <a:solidFill>
            <a:srgbClr val="739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70062" y="2421001"/>
            <a:ext cx="165100" cy="459740"/>
          </a:xfrm>
          <a:custGeom>
            <a:avLst/>
            <a:gdLst/>
            <a:ahLst/>
            <a:cxnLst/>
            <a:rect l="l" t="t" r="r" b="b"/>
            <a:pathLst>
              <a:path w="165100" h="459739">
                <a:moveTo>
                  <a:pt x="164850" y="0"/>
                </a:moveTo>
                <a:lnTo>
                  <a:pt x="126752" y="486"/>
                </a:lnTo>
                <a:lnTo>
                  <a:pt x="75967" y="2666"/>
                </a:lnTo>
                <a:lnTo>
                  <a:pt x="25278" y="6630"/>
                </a:lnTo>
                <a:lnTo>
                  <a:pt x="0" y="9293"/>
                </a:lnTo>
                <a:lnTo>
                  <a:pt x="43819" y="459232"/>
                </a:lnTo>
                <a:lnTo>
                  <a:pt x="56442" y="457794"/>
                </a:lnTo>
                <a:lnTo>
                  <a:pt x="69087" y="456516"/>
                </a:lnTo>
                <a:lnTo>
                  <a:pt x="107114" y="453635"/>
                </a:lnTo>
                <a:lnTo>
                  <a:pt x="145210" y="452183"/>
                </a:lnTo>
                <a:lnTo>
                  <a:pt x="157907" y="452016"/>
                </a:lnTo>
                <a:lnTo>
                  <a:pt x="164850" y="0"/>
                </a:lnTo>
                <a:close/>
              </a:path>
            </a:pathLst>
          </a:custGeom>
          <a:solidFill>
            <a:srgbClr val="A0B4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46847" y="2581655"/>
            <a:ext cx="82550" cy="83820"/>
          </a:xfrm>
          <a:custGeom>
            <a:avLst/>
            <a:gdLst/>
            <a:ahLst/>
            <a:cxnLst/>
            <a:rect l="l" t="t" r="r" b="b"/>
            <a:pathLst>
              <a:path w="82550" h="83819">
                <a:moveTo>
                  <a:pt x="0" y="83820"/>
                </a:moveTo>
                <a:lnTo>
                  <a:pt x="82296" y="83820"/>
                </a:lnTo>
                <a:lnTo>
                  <a:pt x="82296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46847" y="3026664"/>
            <a:ext cx="82550" cy="83820"/>
          </a:xfrm>
          <a:custGeom>
            <a:avLst/>
            <a:gdLst/>
            <a:ahLst/>
            <a:cxnLst/>
            <a:rect l="l" t="t" r="r" b="b"/>
            <a:pathLst>
              <a:path w="82550" h="83819">
                <a:moveTo>
                  <a:pt x="0" y="83820"/>
                </a:moveTo>
                <a:lnTo>
                  <a:pt x="82296" y="83820"/>
                </a:lnTo>
                <a:lnTo>
                  <a:pt x="82296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426C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655432" y="2540635"/>
            <a:ext cx="1137285" cy="622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>
                <a:latin typeface="Calibri"/>
                <a:cs typeface="Calibri"/>
              </a:rPr>
              <a:t>PA</a:t>
            </a:r>
            <a:r>
              <a:rPr dirty="0" sz="1200" spc="-10">
                <a:latin typeface="Calibri"/>
                <a:cs typeface="Calibri"/>
              </a:rPr>
              <a:t>RTI</a:t>
            </a:r>
            <a:r>
              <a:rPr dirty="0" sz="1200" spc="-10">
                <a:latin typeface="Calibri"/>
                <a:cs typeface="Calibri"/>
              </a:rPr>
              <a:t>C</a:t>
            </a:r>
            <a:r>
              <a:rPr dirty="0" sz="1200" spc="-10">
                <a:latin typeface="Calibri"/>
                <a:cs typeface="Calibri"/>
              </a:rPr>
              <a:t>IPAC</a:t>
            </a:r>
            <a:r>
              <a:rPr dirty="0" sz="1200" spc="-10">
                <a:latin typeface="Calibri"/>
                <a:cs typeface="Calibri"/>
              </a:rPr>
              <a:t>I</a:t>
            </a:r>
            <a:r>
              <a:rPr dirty="0" sz="1200" spc="5">
                <a:latin typeface="Calibri"/>
                <a:cs typeface="Calibri"/>
              </a:rPr>
              <a:t>O</a:t>
            </a:r>
            <a:r>
              <a:rPr dirty="0" sz="1200" spc="-20">
                <a:latin typeface="Calibri"/>
                <a:cs typeface="Calibri"/>
              </a:rPr>
              <a:t>N</a:t>
            </a:r>
            <a:r>
              <a:rPr dirty="0" sz="1200" spc="-5">
                <a:latin typeface="Calibri"/>
                <a:cs typeface="Calibri"/>
              </a:rPr>
              <a:t>ES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latin typeface="Calibri"/>
                <a:cs typeface="Calibri"/>
              </a:rPr>
              <a:t>AP</a:t>
            </a:r>
            <a:r>
              <a:rPr dirty="0" sz="1200" spc="-5">
                <a:latin typeface="Calibri"/>
                <a:cs typeface="Calibri"/>
              </a:rPr>
              <a:t>O</a:t>
            </a:r>
            <a:r>
              <a:rPr dirty="0" sz="1200" spc="-10">
                <a:latin typeface="Calibri"/>
                <a:cs typeface="Calibri"/>
              </a:rPr>
              <a:t>R</a:t>
            </a:r>
            <a:r>
              <a:rPr dirty="0" sz="1200" spc="-15">
                <a:latin typeface="Calibri"/>
                <a:cs typeface="Calibri"/>
              </a:rPr>
              <a:t>T</a:t>
            </a:r>
            <a:r>
              <a:rPr dirty="0" sz="1200" spc="-10">
                <a:latin typeface="Calibri"/>
                <a:cs typeface="Calibri"/>
              </a:rPr>
              <a:t>A</a:t>
            </a:r>
            <a:r>
              <a:rPr dirty="0" sz="1200" spc="-5">
                <a:latin typeface="Calibri"/>
                <a:cs typeface="Calibri"/>
              </a:rPr>
              <a:t>C</a:t>
            </a:r>
            <a:r>
              <a:rPr dirty="0" sz="1200">
                <a:latin typeface="Calibri"/>
                <a:cs typeface="Calibri"/>
              </a:rPr>
              <a:t>I</a:t>
            </a:r>
            <a:r>
              <a:rPr dirty="0" sz="1200" spc="-5">
                <a:latin typeface="Calibri"/>
                <a:cs typeface="Calibri"/>
              </a:rPr>
              <a:t>O</a:t>
            </a:r>
            <a:r>
              <a:rPr dirty="0" sz="1200" spc="-10">
                <a:latin typeface="Calibri"/>
                <a:cs typeface="Calibri"/>
              </a:rPr>
              <a:t>N</a:t>
            </a:r>
            <a:r>
              <a:rPr dirty="0" sz="1200" spc="-5">
                <a:latin typeface="Calibri"/>
                <a:cs typeface="Calibri"/>
              </a:rPr>
              <a:t>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546847" y="347167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82296"/>
                </a:moveTo>
                <a:lnTo>
                  <a:pt x="82296" y="82296"/>
                </a:lnTo>
                <a:lnTo>
                  <a:pt x="82296" y="0"/>
                </a:lnTo>
                <a:lnTo>
                  <a:pt x="0" y="0"/>
                </a:lnTo>
                <a:lnTo>
                  <a:pt x="0" y="82296"/>
                </a:lnTo>
                <a:close/>
              </a:path>
            </a:pathLst>
          </a:custGeom>
          <a:solidFill>
            <a:srgbClr val="4A7A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546847" y="3915155"/>
            <a:ext cx="82550" cy="83820"/>
          </a:xfrm>
          <a:custGeom>
            <a:avLst/>
            <a:gdLst/>
            <a:ahLst/>
            <a:cxnLst/>
            <a:rect l="l" t="t" r="r" b="b"/>
            <a:pathLst>
              <a:path w="82550" h="83820">
                <a:moveTo>
                  <a:pt x="0" y="83820"/>
                </a:moveTo>
                <a:lnTo>
                  <a:pt x="82296" y="83820"/>
                </a:lnTo>
                <a:lnTo>
                  <a:pt x="82296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7393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655432" y="3430015"/>
            <a:ext cx="1294765" cy="622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</a:pPr>
            <a:r>
              <a:rPr dirty="0" sz="1200" spc="-5">
                <a:latin typeface="Calibri"/>
                <a:cs typeface="Calibri"/>
              </a:rPr>
              <a:t>TO</a:t>
            </a:r>
            <a:r>
              <a:rPr dirty="0" sz="1200">
                <a:latin typeface="Calibri"/>
                <a:cs typeface="Calibri"/>
              </a:rPr>
              <a:t>TAL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INGRESOS</a:t>
            </a:r>
            <a:r>
              <a:rPr dirty="0" sz="1200">
                <a:latin typeface="Calibri"/>
                <a:cs typeface="Calibri"/>
              </a:rPr>
              <a:t> DE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GÉSTI</a:t>
            </a:r>
            <a:r>
              <a:rPr dirty="0" sz="1200" spc="-5">
                <a:latin typeface="Calibri"/>
                <a:cs typeface="Calibri"/>
              </a:rPr>
              <a:t>O</a:t>
            </a:r>
            <a:r>
              <a:rPr dirty="0" sz="1200" spc="-10"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dirty="0" sz="1200" spc="-5">
                <a:latin typeface="Calibri"/>
                <a:cs typeface="Calibri"/>
              </a:rPr>
              <a:t>C</a:t>
            </a:r>
            <a:r>
              <a:rPr dirty="0" sz="1200" spc="5">
                <a:latin typeface="Calibri"/>
                <a:cs typeface="Calibri"/>
              </a:rPr>
              <a:t>O</a:t>
            </a:r>
            <a:r>
              <a:rPr dirty="0" sz="1200" spc="-20">
                <a:latin typeface="Calibri"/>
                <a:cs typeface="Calibri"/>
              </a:rPr>
              <a:t>N</a:t>
            </a:r>
            <a:r>
              <a:rPr dirty="0" sz="1200">
                <a:latin typeface="Calibri"/>
                <a:cs typeface="Calibri"/>
              </a:rPr>
              <a:t>V</a:t>
            </a:r>
            <a:r>
              <a:rPr dirty="0" sz="1200" spc="-15">
                <a:latin typeface="Calibri"/>
                <a:cs typeface="Calibri"/>
              </a:rPr>
              <a:t>EN</a:t>
            </a:r>
            <a:r>
              <a:rPr dirty="0" sz="1200">
                <a:latin typeface="Calibri"/>
                <a:cs typeface="Calibri"/>
              </a:rPr>
              <a:t>I</a:t>
            </a:r>
            <a:r>
              <a:rPr dirty="0" sz="1200" spc="5">
                <a:latin typeface="Calibri"/>
                <a:cs typeface="Calibri"/>
              </a:rPr>
              <a:t>O</a:t>
            </a:r>
            <a:r>
              <a:rPr dirty="0" sz="1200"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546847" y="4360164"/>
            <a:ext cx="82550" cy="83820"/>
          </a:xfrm>
          <a:custGeom>
            <a:avLst/>
            <a:gdLst/>
            <a:ahLst/>
            <a:cxnLst/>
            <a:rect l="l" t="t" r="r" b="b"/>
            <a:pathLst>
              <a:path w="82550" h="83820">
                <a:moveTo>
                  <a:pt x="0" y="83819"/>
                </a:moveTo>
                <a:lnTo>
                  <a:pt x="82296" y="83819"/>
                </a:lnTo>
                <a:lnTo>
                  <a:pt x="82296" y="0"/>
                </a:lnTo>
                <a:lnTo>
                  <a:pt x="0" y="0"/>
                </a:lnTo>
                <a:lnTo>
                  <a:pt x="0" y="83819"/>
                </a:lnTo>
                <a:close/>
              </a:path>
            </a:pathLst>
          </a:custGeom>
          <a:solidFill>
            <a:srgbClr val="A0B4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546847" y="4805171"/>
            <a:ext cx="82550" cy="83820"/>
          </a:xfrm>
          <a:custGeom>
            <a:avLst/>
            <a:gdLst/>
            <a:ahLst/>
            <a:cxnLst/>
            <a:rect l="l" t="t" r="r" b="b"/>
            <a:pathLst>
              <a:path w="82550" h="83820">
                <a:moveTo>
                  <a:pt x="0" y="83819"/>
                </a:moveTo>
                <a:lnTo>
                  <a:pt x="82296" y="83819"/>
                </a:lnTo>
                <a:lnTo>
                  <a:pt x="82296" y="0"/>
                </a:lnTo>
                <a:lnTo>
                  <a:pt x="0" y="0"/>
                </a:lnTo>
                <a:lnTo>
                  <a:pt x="0" y="83819"/>
                </a:lnTo>
                <a:close/>
              </a:path>
            </a:pathLst>
          </a:custGeom>
          <a:solidFill>
            <a:srgbClr val="C2CD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7655432" y="4318914"/>
            <a:ext cx="1143000" cy="808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-5">
                <a:latin typeface="Calibri"/>
                <a:cs typeface="Calibri"/>
              </a:rPr>
              <a:t>CE</a:t>
            </a:r>
            <a:r>
              <a:rPr dirty="0" sz="1200" spc="-10">
                <a:latin typeface="Calibri"/>
                <a:cs typeface="Calibri"/>
              </a:rPr>
              <a:t>N</a:t>
            </a:r>
            <a:r>
              <a:rPr dirty="0" sz="1200" spc="-5">
                <a:latin typeface="Calibri"/>
                <a:cs typeface="Calibri"/>
              </a:rPr>
              <a:t>TIVOS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5">
                <a:latin typeface="Calibri"/>
                <a:cs typeface="Calibri"/>
              </a:rPr>
              <a:t>FINANC</a:t>
            </a:r>
            <a:r>
              <a:rPr dirty="0" sz="1200" spc="5">
                <a:latin typeface="Calibri"/>
                <a:cs typeface="Calibri"/>
              </a:rPr>
              <a:t>I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-10">
                <a:latin typeface="Calibri"/>
                <a:cs typeface="Calibri"/>
              </a:rPr>
              <a:t>M</a:t>
            </a:r>
            <a:r>
              <a:rPr dirty="0" sz="1200">
                <a:latin typeface="Calibri"/>
                <a:cs typeface="Calibri"/>
              </a:rPr>
              <a:t>IEN</a:t>
            </a:r>
            <a:r>
              <a:rPr dirty="0" sz="1200" spc="-10">
                <a:latin typeface="Calibri"/>
                <a:cs typeface="Calibri"/>
              </a:rPr>
              <a:t>T</a:t>
            </a:r>
            <a:r>
              <a:rPr dirty="0" sz="1200">
                <a:latin typeface="Calibri"/>
                <a:cs typeface="Calibri"/>
              </a:rPr>
              <a:t>O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5">
                <a:latin typeface="Calibri"/>
                <a:cs typeface="Calibri"/>
              </a:rPr>
              <a:t>C</a:t>
            </a:r>
            <a:r>
              <a:rPr dirty="0" sz="1200" spc="5">
                <a:latin typeface="Calibri"/>
                <a:cs typeface="Calibri"/>
              </a:rPr>
              <a:t>O</a:t>
            </a:r>
            <a:r>
              <a:rPr dirty="0" sz="1200">
                <a:latin typeface="Calibri"/>
                <a:cs typeface="Calibri"/>
              </a:rPr>
              <a:t>RTO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PLA</a:t>
            </a:r>
            <a:r>
              <a:rPr dirty="0" sz="1200" spc="-5">
                <a:latin typeface="Calibri"/>
                <a:cs typeface="Calibri"/>
              </a:rPr>
              <a:t>ZO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83555" y="3734841"/>
            <a:ext cx="1931035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$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3,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MDP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1316" y="404139"/>
            <a:ext cx="7568565" cy="560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>
                <a:solidFill>
                  <a:srgbClr val="FFFFFF"/>
                </a:solidFill>
                <a:latin typeface="Calibri"/>
                <a:cs typeface="Calibri"/>
              </a:rPr>
              <a:t>PR</a:t>
            </a:r>
            <a:r>
              <a:rPr dirty="0" sz="4400" spc="-6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4400" spc="-5">
                <a:solidFill>
                  <a:srgbClr val="FFFFFF"/>
                </a:solidFill>
                <a:latin typeface="Calibri"/>
                <a:cs typeface="Calibri"/>
              </a:rPr>
              <a:t>SUPU</a:t>
            </a:r>
            <a:r>
              <a:rPr dirty="0" sz="4400" spc="-5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4400" spc="-2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4400" spc="-35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4400" spc="-4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4400" spc="-5">
                <a:solidFill>
                  <a:srgbClr val="FFFFFF"/>
                </a:solidFill>
                <a:latin typeface="Calibri"/>
                <a:cs typeface="Calibri"/>
              </a:rPr>
              <a:t>CIÓ</a:t>
            </a:r>
            <a:r>
              <a:rPr dirty="0" sz="4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4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400" spc="-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4400">
                <a:solidFill>
                  <a:srgbClr val="FFFFFF"/>
                </a:solidFill>
                <a:latin typeface="Calibri"/>
                <a:cs typeface="Calibri"/>
              </a:rPr>
              <a:t>E INGR</a:t>
            </a:r>
            <a:r>
              <a:rPr dirty="0" sz="4400" spc="-6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4400" spc="-5">
                <a:solidFill>
                  <a:srgbClr val="FFFFFF"/>
                </a:solidFill>
                <a:latin typeface="Calibri"/>
                <a:cs typeface="Calibri"/>
              </a:rPr>
              <a:t>SOS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56603"/>
            <a:ext cx="1411224" cy="5013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028431" y="6356603"/>
            <a:ext cx="1080516" cy="489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34311" y="2950464"/>
            <a:ext cx="1332230" cy="2534920"/>
          </a:xfrm>
          <a:custGeom>
            <a:avLst/>
            <a:gdLst/>
            <a:ahLst/>
            <a:cxnLst/>
            <a:rect l="l" t="t" r="r" b="b"/>
            <a:pathLst>
              <a:path w="1332230" h="2534920">
                <a:moveTo>
                  <a:pt x="1331976" y="0"/>
                </a:moveTo>
                <a:lnTo>
                  <a:pt x="0" y="0"/>
                </a:lnTo>
                <a:lnTo>
                  <a:pt x="0" y="2534412"/>
                </a:lnTo>
                <a:lnTo>
                  <a:pt x="1331976" y="2534412"/>
                </a:lnTo>
                <a:lnTo>
                  <a:pt x="1331976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64508" y="3840479"/>
            <a:ext cx="1332230" cy="1644650"/>
          </a:xfrm>
          <a:custGeom>
            <a:avLst/>
            <a:gdLst/>
            <a:ahLst/>
            <a:cxnLst/>
            <a:rect l="l" t="t" r="r" b="b"/>
            <a:pathLst>
              <a:path w="1332229" h="1644650">
                <a:moveTo>
                  <a:pt x="1331976" y="0"/>
                </a:moveTo>
                <a:lnTo>
                  <a:pt x="0" y="0"/>
                </a:lnTo>
                <a:lnTo>
                  <a:pt x="0" y="1644396"/>
                </a:lnTo>
                <a:lnTo>
                  <a:pt x="1331976" y="1644396"/>
                </a:lnTo>
                <a:lnTo>
                  <a:pt x="1331976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34439" y="5484876"/>
            <a:ext cx="6992620" cy="0"/>
          </a:xfrm>
          <a:custGeom>
            <a:avLst/>
            <a:gdLst/>
            <a:ahLst/>
            <a:cxnLst/>
            <a:rect l="l" t="t" r="r" b="b"/>
            <a:pathLst>
              <a:path w="6992620" h="0">
                <a:moveTo>
                  <a:pt x="0" y="0"/>
                </a:moveTo>
                <a:lnTo>
                  <a:pt x="6992111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924304" y="2648711"/>
            <a:ext cx="3282315" cy="11449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42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074.80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24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27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287.90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47078" y="5182514"/>
            <a:ext cx="43180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0.00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26641" y="5664352"/>
            <a:ext cx="214757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INGRESO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ETIQUET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58361" y="5664352"/>
            <a:ext cx="2145030" cy="533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1655" marR="5080" indent="-529590">
              <a:lnSpc>
                <a:spcPct val="101800"/>
              </a:lnSpc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ETIQU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ESPECI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39790" y="5664352"/>
            <a:ext cx="2244090" cy="533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71145">
              <a:lnSpc>
                <a:spcPct val="101800"/>
              </a:lnSpc>
            </a:pP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FINANCIAMIENTO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INTERNO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LAZO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4358" rIns="0" bIns="0" rtlCol="0" vert="horz">
            <a:spAutoFit/>
          </a:bodyPr>
          <a:lstStyle/>
          <a:p>
            <a:pPr marL="344805">
              <a:lnSpc>
                <a:spcPct val="100000"/>
              </a:lnSpc>
            </a:pPr>
            <a:r>
              <a:rPr dirty="0" spc="-50"/>
              <a:t>E</a:t>
            </a:r>
            <a:r>
              <a:rPr dirty="0" spc="-20"/>
              <a:t>S</a:t>
            </a:r>
            <a:r>
              <a:rPr dirty="0" spc="-5"/>
              <a:t>TIM</a:t>
            </a:r>
            <a:r>
              <a:rPr dirty="0" spc="-45"/>
              <a:t>A</a:t>
            </a:r>
            <a:r>
              <a:rPr dirty="0" spc="-5"/>
              <a:t>CIÓ</a:t>
            </a:r>
            <a:r>
              <a:rPr dirty="0"/>
              <a:t>N</a:t>
            </a:r>
            <a:r>
              <a:rPr dirty="0" spc="5"/>
              <a:t> </a:t>
            </a:r>
            <a:r>
              <a:rPr dirty="0" spc="-5"/>
              <a:t>D</a:t>
            </a:r>
            <a:r>
              <a:rPr dirty="0"/>
              <a:t>E</a:t>
            </a:r>
            <a:r>
              <a:rPr dirty="0" spc="10"/>
              <a:t> </a:t>
            </a:r>
            <a:r>
              <a:rPr dirty="0"/>
              <a:t>INGR</a:t>
            </a:r>
            <a:r>
              <a:rPr dirty="0" spc="-65"/>
              <a:t>E</a:t>
            </a:r>
            <a:r>
              <a:rPr dirty="0" spc="-5"/>
              <a:t>SOS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873120" y="1026922"/>
            <a:ext cx="3686175" cy="1114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25">
                <a:solidFill>
                  <a:srgbClr val="FFFFFF"/>
                </a:solidFill>
                <a:latin typeface="Calibri"/>
                <a:cs typeface="Calibri"/>
              </a:rPr>
              <a:t>69</a:t>
            </a:r>
            <a:r>
              <a:rPr dirty="0" sz="4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MIL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000" spc="-20">
                <a:solidFill>
                  <a:srgbClr val="FFFFFF"/>
                </a:solidFill>
                <a:latin typeface="Calibri"/>
                <a:cs typeface="Calibri"/>
              </a:rPr>
              <a:t>362.7</a:t>
            </a:r>
            <a:r>
              <a:rPr dirty="0" sz="4000" spc="-3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MIL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1212850">
              <a:lnSpc>
                <a:spcPct val="100000"/>
              </a:lnSpc>
              <a:spcBef>
                <a:spcPts val="2470"/>
              </a:spcBef>
            </a:pP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uales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56603"/>
            <a:ext cx="1411224" cy="5013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028431" y="6356603"/>
            <a:ext cx="1080516" cy="489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56538" y="409829"/>
            <a:ext cx="7053580" cy="559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>
                <a:solidFill>
                  <a:srgbClr val="FFFFFF"/>
                </a:solidFill>
                <a:latin typeface="Calibri"/>
                <a:cs typeface="Calibri"/>
              </a:rPr>
              <a:t>PR</a:t>
            </a:r>
            <a:r>
              <a:rPr dirty="0" sz="4400" spc="-5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4400" spc="-5">
                <a:solidFill>
                  <a:srgbClr val="FFFFFF"/>
                </a:solidFill>
                <a:latin typeface="Calibri"/>
                <a:cs typeface="Calibri"/>
              </a:rPr>
              <a:t>SUPU</a:t>
            </a:r>
            <a:r>
              <a:rPr dirty="0" sz="4400" spc="-4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4400" spc="-2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4400" spc="-34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4400" spc="-4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4400" spc="-5">
                <a:solidFill>
                  <a:srgbClr val="FFFFFF"/>
                </a:solidFill>
                <a:latin typeface="Calibri"/>
                <a:cs typeface="Calibri"/>
              </a:rPr>
              <a:t>CIO</a:t>
            </a:r>
            <a:r>
              <a:rPr dirty="0" sz="4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4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400" spc="-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4400">
                <a:solidFill>
                  <a:srgbClr val="FFFFFF"/>
                </a:solidFill>
                <a:latin typeface="Calibri"/>
                <a:cs typeface="Calibri"/>
              </a:rPr>
              <a:t>L GA</a:t>
            </a:r>
            <a:r>
              <a:rPr dirty="0" sz="4400" spc="-2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4400" spc="-12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4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6576" y="1212596"/>
            <a:ext cx="7065009" cy="502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Ga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divid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8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Cl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ifi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ado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8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;</a:t>
            </a:r>
            <a:r>
              <a:rPr dirty="0" sz="18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sien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pon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ona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 impor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omu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36464" y="2433827"/>
            <a:ext cx="577850" cy="1031875"/>
          </a:xfrm>
          <a:custGeom>
            <a:avLst/>
            <a:gdLst/>
            <a:ahLst/>
            <a:cxnLst/>
            <a:rect l="l" t="t" r="r" b="b"/>
            <a:pathLst>
              <a:path w="577850" h="1031875">
                <a:moveTo>
                  <a:pt x="0" y="1031748"/>
                </a:moveTo>
                <a:lnTo>
                  <a:pt x="577596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36464" y="3669791"/>
            <a:ext cx="577850" cy="1031875"/>
          </a:xfrm>
          <a:custGeom>
            <a:avLst/>
            <a:gdLst/>
            <a:ahLst/>
            <a:cxnLst/>
            <a:rect l="l" t="t" r="r" b="b"/>
            <a:pathLst>
              <a:path w="577850" h="1031875">
                <a:moveTo>
                  <a:pt x="0" y="0"/>
                </a:moveTo>
                <a:lnTo>
                  <a:pt x="577596" y="1031747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17701" y="2056284"/>
            <a:ext cx="3019425" cy="3023235"/>
          </a:xfrm>
          <a:custGeom>
            <a:avLst/>
            <a:gdLst/>
            <a:ahLst/>
            <a:cxnLst/>
            <a:rect l="l" t="t" r="r" b="b"/>
            <a:pathLst>
              <a:path w="3019425" h="3023235">
                <a:moveTo>
                  <a:pt x="1533593" y="0"/>
                </a:moveTo>
                <a:lnTo>
                  <a:pt x="1414435" y="3010"/>
                </a:lnTo>
                <a:lnTo>
                  <a:pt x="1294618" y="15652"/>
                </a:lnTo>
                <a:lnTo>
                  <a:pt x="1174631" y="38177"/>
                </a:lnTo>
                <a:lnTo>
                  <a:pt x="1054961" y="70838"/>
                </a:lnTo>
                <a:lnTo>
                  <a:pt x="938318" y="113069"/>
                </a:lnTo>
                <a:lnTo>
                  <a:pt x="827255" y="163768"/>
                </a:lnTo>
                <a:lnTo>
                  <a:pt x="722024" y="222449"/>
                </a:lnTo>
                <a:lnTo>
                  <a:pt x="622880" y="288623"/>
                </a:lnTo>
                <a:lnTo>
                  <a:pt x="530074" y="361801"/>
                </a:lnTo>
                <a:lnTo>
                  <a:pt x="443861" y="441496"/>
                </a:lnTo>
                <a:lnTo>
                  <a:pt x="364493" y="527219"/>
                </a:lnTo>
                <a:lnTo>
                  <a:pt x="292223" y="618482"/>
                </a:lnTo>
                <a:lnTo>
                  <a:pt x="227306" y="714798"/>
                </a:lnTo>
                <a:lnTo>
                  <a:pt x="169993" y="815677"/>
                </a:lnTo>
                <a:lnTo>
                  <a:pt x="120539" y="920632"/>
                </a:lnTo>
                <a:lnTo>
                  <a:pt x="79196" y="1029175"/>
                </a:lnTo>
                <a:lnTo>
                  <a:pt x="46217" y="1140817"/>
                </a:lnTo>
                <a:lnTo>
                  <a:pt x="21856" y="1255071"/>
                </a:lnTo>
                <a:lnTo>
                  <a:pt x="6366" y="1371447"/>
                </a:lnTo>
                <a:lnTo>
                  <a:pt x="0" y="1489459"/>
                </a:lnTo>
                <a:lnTo>
                  <a:pt x="3010" y="1608617"/>
                </a:lnTo>
                <a:lnTo>
                  <a:pt x="15652" y="1728434"/>
                </a:lnTo>
                <a:lnTo>
                  <a:pt x="38177" y="1848421"/>
                </a:lnTo>
                <a:lnTo>
                  <a:pt x="70838" y="1968091"/>
                </a:lnTo>
                <a:lnTo>
                  <a:pt x="113069" y="2084717"/>
                </a:lnTo>
                <a:lnTo>
                  <a:pt x="163768" y="2195766"/>
                </a:lnTo>
                <a:lnTo>
                  <a:pt x="222449" y="2300986"/>
                </a:lnTo>
                <a:lnTo>
                  <a:pt x="288623" y="2400123"/>
                </a:lnTo>
                <a:lnTo>
                  <a:pt x="361801" y="2492923"/>
                </a:lnTo>
                <a:lnTo>
                  <a:pt x="441496" y="2579132"/>
                </a:lnTo>
                <a:lnTo>
                  <a:pt x="527219" y="2658498"/>
                </a:lnTo>
                <a:lnTo>
                  <a:pt x="618482" y="2730766"/>
                </a:lnTo>
                <a:lnTo>
                  <a:pt x="714798" y="2795683"/>
                </a:lnTo>
                <a:lnTo>
                  <a:pt x="815677" y="2852995"/>
                </a:lnTo>
                <a:lnTo>
                  <a:pt x="920632" y="2902450"/>
                </a:lnTo>
                <a:lnTo>
                  <a:pt x="1029175" y="2943792"/>
                </a:lnTo>
                <a:lnTo>
                  <a:pt x="1140817" y="2976770"/>
                </a:lnTo>
                <a:lnTo>
                  <a:pt x="1255071" y="3001129"/>
                </a:lnTo>
                <a:lnTo>
                  <a:pt x="1371447" y="3016615"/>
                </a:lnTo>
                <a:lnTo>
                  <a:pt x="1489459" y="3022975"/>
                </a:lnTo>
                <a:lnTo>
                  <a:pt x="1608617" y="3019956"/>
                </a:lnTo>
                <a:lnTo>
                  <a:pt x="1728434" y="3007304"/>
                </a:lnTo>
                <a:lnTo>
                  <a:pt x="1848421" y="2984766"/>
                </a:lnTo>
                <a:lnTo>
                  <a:pt x="1968091" y="2952087"/>
                </a:lnTo>
                <a:lnTo>
                  <a:pt x="2055583" y="2921387"/>
                </a:lnTo>
                <a:lnTo>
                  <a:pt x="2140297" y="2885728"/>
                </a:lnTo>
                <a:lnTo>
                  <a:pt x="2222085" y="2845299"/>
                </a:lnTo>
                <a:lnTo>
                  <a:pt x="2300796" y="2800292"/>
                </a:lnTo>
                <a:lnTo>
                  <a:pt x="2376279" y="2750897"/>
                </a:lnTo>
                <a:lnTo>
                  <a:pt x="2448385" y="2697307"/>
                </a:lnTo>
                <a:lnTo>
                  <a:pt x="2516965" y="2639711"/>
                </a:lnTo>
                <a:lnTo>
                  <a:pt x="2581867" y="2578301"/>
                </a:lnTo>
                <a:lnTo>
                  <a:pt x="2642942" y="2513267"/>
                </a:lnTo>
                <a:lnTo>
                  <a:pt x="2700040" y="2444801"/>
                </a:lnTo>
                <a:lnTo>
                  <a:pt x="2753010" y="2373094"/>
                </a:lnTo>
                <a:lnTo>
                  <a:pt x="2801704" y="2298337"/>
                </a:lnTo>
                <a:lnTo>
                  <a:pt x="2845970" y="2220720"/>
                </a:lnTo>
                <a:lnTo>
                  <a:pt x="2885659" y="2140435"/>
                </a:lnTo>
                <a:lnTo>
                  <a:pt x="2920621" y="2057672"/>
                </a:lnTo>
                <a:lnTo>
                  <a:pt x="2950705" y="1972622"/>
                </a:lnTo>
                <a:lnTo>
                  <a:pt x="2975762" y="1885478"/>
                </a:lnTo>
                <a:lnTo>
                  <a:pt x="2995642" y="1796428"/>
                </a:lnTo>
                <a:lnTo>
                  <a:pt x="3010195" y="1705665"/>
                </a:lnTo>
                <a:lnTo>
                  <a:pt x="3019270" y="1613380"/>
                </a:lnTo>
                <a:lnTo>
                  <a:pt x="1511526" y="1511526"/>
                </a:lnTo>
                <a:lnTo>
                  <a:pt x="2952087" y="1054961"/>
                </a:lnTo>
                <a:lnTo>
                  <a:pt x="2909875" y="938318"/>
                </a:lnTo>
                <a:lnTo>
                  <a:pt x="2859191" y="827255"/>
                </a:lnTo>
                <a:lnTo>
                  <a:pt x="2800525" y="722024"/>
                </a:lnTo>
                <a:lnTo>
                  <a:pt x="2734364" y="622880"/>
                </a:lnTo>
                <a:lnTo>
                  <a:pt x="2661198" y="530074"/>
                </a:lnTo>
                <a:lnTo>
                  <a:pt x="2581513" y="443861"/>
                </a:lnTo>
                <a:lnTo>
                  <a:pt x="2495798" y="364493"/>
                </a:lnTo>
                <a:lnTo>
                  <a:pt x="2404542" y="292223"/>
                </a:lnTo>
                <a:lnTo>
                  <a:pt x="2308233" y="227306"/>
                </a:lnTo>
                <a:lnTo>
                  <a:pt x="2207359" y="169993"/>
                </a:lnTo>
                <a:lnTo>
                  <a:pt x="2102408" y="120539"/>
                </a:lnTo>
                <a:lnTo>
                  <a:pt x="1993869" y="79196"/>
                </a:lnTo>
                <a:lnTo>
                  <a:pt x="1882230" y="46217"/>
                </a:lnTo>
                <a:lnTo>
                  <a:pt x="1767978" y="21856"/>
                </a:lnTo>
                <a:lnTo>
                  <a:pt x="1651603" y="6366"/>
                </a:lnTo>
                <a:lnTo>
                  <a:pt x="1533593" y="0"/>
                </a:lnTo>
                <a:close/>
              </a:path>
            </a:pathLst>
          </a:custGeom>
          <a:solidFill>
            <a:srgbClr val="953C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729228" y="3111245"/>
            <a:ext cx="1508125" cy="456565"/>
          </a:xfrm>
          <a:custGeom>
            <a:avLst/>
            <a:gdLst/>
            <a:ahLst/>
            <a:cxnLst/>
            <a:rect l="l" t="t" r="r" b="b"/>
            <a:pathLst>
              <a:path w="1508125" h="456564">
                <a:moveTo>
                  <a:pt x="1440561" y="0"/>
                </a:moveTo>
                <a:lnTo>
                  <a:pt x="0" y="456564"/>
                </a:lnTo>
                <a:lnTo>
                  <a:pt x="1507744" y="354583"/>
                </a:lnTo>
                <a:lnTo>
                  <a:pt x="1506416" y="336517"/>
                </a:lnTo>
                <a:lnTo>
                  <a:pt x="1501134" y="282472"/>
                </a:lnTo>
                <a:lnTo>
                  <a:pt x="1493916" y="228698"/>
                </a:lnTo>
                <a:lnTo>
                  <a:pt x="1484772" y="175244"/>
                </a:lnTo>
                <a:lnTo>
                  <a:pt x="1473717" y="122158"/>
                </a:lnTo>
                <a:lnTo>
                  <a:pt x="1460764" y="69490"/>
                </a:lnTo>
                <a:lnTo>
                  <a:pt x="1445924" y="17288"/>
                </a:lnTo>
                <a:lnTo>
                  <a:pt x="1440561" y="0"/>
                </a:lnTo>
                <a:close/>
              </a:path>
            </a:pathLst>
          </a:custGeom>
          <a:solidFill>
            <a:srgbClr val="B349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14059" y="2433827"/>
            <a:ext cx="1134110" cy="878205"/>
          </a:xfrm>
          <a:custGeom>
            <a:avLst/>
            <a:gdLst/>
            <a:ahLst/>
            <a:cxnLst/>
            <a:rect l="l" t="t" r="r" b="b"/>
            <a:pathLst>
              <a:path w="1134109" h="878204">
                <a:moveTo>
                  <a:pt x="0" y="877824"/>
                </a:moveTo>
                <a:lnTo>
                  <a:pt x="1133856" y="877824"/>
                </a:lnTo>
                <a:lnTo>
                  <a:pt x="1133856" y="0"/>
                </a:lnTo>
                <a:lnTo>
                  <a:pt x="0" y="0"/>
                </a:lnTo>
                <a:lnTo>
                  <a:pt x="0" y="877824"/>
                </a:lnTo>
                <a:close/>
              </a:path>
            </a:pathLst>
          </a:custGeom>
          <a:solidFill>
            <a:srgbClr val="C97D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814059" y="3311652"/>
            <a:ext cx="1134110" cy="1390015"/>
          </a:xfrm>
          <a:custGeom>
            <a:avLst/>
            <a:gdLst/>
            <a:ahLst/>
            <a:cxnLst/>
            <a:rect l="l" t="t" r="r" b="b"/>
            <a:pathLst>
              <a:path w="1134109" h="1390014">
                <a:moveTo>
                  <a:pt x="0" y="1389888"/>
                </a:moveTo>
                <a:lnTo>
                  <a:pt x="1133856" y="1389888"/>
                </a:lnTo>
                <a:lnTo>
                  <a:pt x="1133856" y="0"/>
                </a:lnTo>
                <a:lnTo>
                  <a:pt x="0" y="0"/>
                </a:lnTo>
                <a:lnTo>
                  <a:pt x="0" y="1389888"/>
                </a:lnTo>
                <a:close/>
              </a:path>
            </a:pathLst>
          </a:custGeom>
          <a:solidFill>
            <a:srgbClr val="DDB6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729228" y="3466667"/>
            <a:ext cx="1511300" cy="203200"/>
          </a:xfrm>
          <a:custGeom>
            <a:avLst/>
            <a:gdLst/>
            <a:ahLst/>
            <a:cxnLst/>
            <a:rect l="l" t="t" r="r" b="b"/>
            <a:pathLst>
              <a:path w="1511300" h="203200">
                <a:moveTo>
                  <a:pt x="1507800" y="0"/>
                </a:moveTo>
                <a:lnTo>
                  <a:pt x="0" y="101143"/>
                </a:lnTo>
                <a:lnTo>
                  <a:pt x="1507744" y="202997"/>
                </a:lnTo>
                <a:lnTo>
                  <a:pt x="1508544" y="190329"/>
                </a:lnTo>
                <a:lnTo>
                  <a:pt x="1510684" y="139592"/>
                </a:lnTo>
                <a:lnTo>
                  <a:pt x="1511123" y="88800"/>
                </a:lnTo>
                <a:lnTo>
                  <a:pt x="1510967" y="76103"/>
                </a:lnTo>
                <a:lnTo>
                  <a:pt x="1509281" y="25344"/>
                </a:lnTo>
                <a:lnTo>
                  <a:pt x="1507800" y="0"/>
                </a:lnTo>
                <a:close/>
              </a:path>
            </a:pathLst>
          </a:custGeom>
          <a:solidFill>
            <a:srgbClr val="E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104644" y="5332476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4" h="125095">
                <a:moveTo>
                  <a:pt x="0" y="124968"/>
                </a:moveTo>
                <a:lnTo>
                  <a:pt x="124968" y="124968"/>
                </a:lnTo>
                <a:lnTo>
                  <a:pt x="124968" y="0"/>
                </a:lnTo>
                <a:lnTo>
                  <a:pt x="0" y="0"/>
                </a:lnTo>
                <a:lnTo>
                  <a:pt x="0" y="124968"/>
                </a:lnTo>
                <a:close/>
              </a:path>
            </a:pathLst>
          </a:custGeom>
          <a:solidFill>
            <a:srgbClr val="953C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655820" y="5332476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5" h="125095">
                <a:moveTo>
                  <a:pt x="0" y="124968"/>
                </a:moveTo>
                <a:lnTo>
                  <a:pt x="124967" y="124968"/>
                </a:lnTo>
                <a:lnTo>
                  <a:pt x="124967" y="0"/>
                </a:lnTo>
                <a:lnTo>
                  <a:pt x="0" y="0"/>
                </a:lnTo>
                <a:lnTo>
                  <a:pt x="0" y="124968"/>
                </a:lnTo>
                <a:close/>
              </a:path>
            </a:pathLst>
          </a:custGeom>
          <a:solidFill>
            <a:srgbClr val="B349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104644" y="5684520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4" h="125095">
                <a:moveTo>
                  <a:pt x="0" y="124967"/>
                </a:moveTo>
                <a:lnTo>
                  <a:pt x="124968" y="124967"/>
                </a:lnTo>
                <a:lnTo>
                  <a:pt x="124968" y="0"/>
                </a:lnTo>
                <a:lnTo>
                  <a:pt x="0" y="0"/>
                </a:lnTo>
                <a:lnTo>
                  <a:pt x="0" y="124967"/>
                </a:lnTo>
                <a:close/>
              </a:path>
            </a:pathLst>
          </a:custGeom>
          <a:solidFill>
            <a:srgbClr val="C97D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275077" y="5277383"/>
            <a:ext cx="1918335" cy="607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OD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EJECUTIVO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ODE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IVO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655820" y="5684520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5" h="125095">
                <a:moveTo>
                  <a:pt x="0" y="124967"/>
                </a:moveTo>
                <a:lnTo>
                  <a:pt x="124967" y="124967"/>
                </a:lnTo>
                <a:lnTo>
                  <a:pt x="124967" y="0"/>
                </a:lnTo>
                <a:lnTo>
                  <a:pt x="0" y="0"/>
                </a:lnTo>
                <a:lnTo>
                  <a:pt x="0" y="124967"/>
                </a:lnTo>
                <a:close/>
              </a:path>
            </a:pathLst>
          </a:custGeom>
          <a:solidFill>
            <a:srgbClr val="DDB6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4827270" y="5277383"/>
            <a:ext cx="2325370" cy="607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PO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 JU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ICIAL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ORGANO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AUTONOM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79014" y="3499103"/>
            <a:ext cx="467359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95%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356603"/>
            <a:ext cx="1411224" cy="501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028431" y="6356603"/>
            <a:ext cx="1080516" cy="489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56538" y="409829"/>
            <a:ext cx="7053580" cy="559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>
                <a:solidFill>
                  <a:srgbClr val="FFFFFF"/>
                </a:solidFill>
                <a:latin typeface="Calibri"/>
                <a:cs typeface="Calibri"/>
              </a:rPr>
              <a:t>PR</a:t>
            </a:r>
            <a:r>
              <a:rPr dirty="0" sz="4400" spc="-5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4400" spc="-5">
                <a:solidFill>
                  <a:srgbClr val="FFFFFF"/>
                </a:solidFill>
                <a:latin typeface="Calibri"/>
                <a:cs typeface="Calibri"/>
              </a:rPr>
              <a:t>SUPU</a:t>
            </a:r>
            <a:r>
              <a:rPr dirty="0" sz="4400" spc="-4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4400" spc="-2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4400" spc="-34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4400" spc="-4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4400" spc="-5">
                <a:solidFill>
                  <a:srgbClr val="FFFFFF"/>
                </a:solidFill>
                <a:latin typeface="Calibri"/>
                <a:cs typeface="Calibri"/>
              </a:rPr>
              <a:t>CIO</a:t>
            </a:r>
            <a:r>
              <a:rPr dirty="0" sz="4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4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400" spc="-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4400">
                <a:solidFill>
                  <a:srgbClr val="FFFFFF"/>
                </a:solidFill>
                <a:latin typeface="Calibri"/>
                <a:cs typeface="Calibri"/>
              </a:rPr>
              <a:t>L GA</a:t>
            </a:r>
            <a:r>
              <a:rPr dirty="0" sz="4400" spc="-2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4400" spc="-12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4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48304" y="2860548"/>
            <a:ext cx="3051810" cy="3051810"/>
          </a:xfrm>
          <a:custGeom>
            <a:avLst/>
            <a:gdLst/>
            <a:ahLst/>
            <a:cxnLst/>
            <a:rect l="l" t="t" r="r" b="b"/>
            <a:pathLst>
              <a:path w="3051810" h="3051810">
                <a:moveTo>
                  <a:pt x="0" y="1501775"/>
                </a:moveTo>
                <a:lnTo>
                  <a:pt x="3058" y="1626990"/>
                </a:lnTo>
                <a:lnTo>
                  <a:pt x="16016" y="1749576"/>
                </a:lnTo>
                <a:lnTo>
                  <a:pt x="38486" y="1869135"/>
                </a:lnTo>
                <a:lnTo>
                  <a:pt x="70082" y="1985266"/>
                </a:lnTo>
                <a:lnTo>
                  <a:pt x="110418" y="2097572"/>
                </a:lnTo>
                <a:lnTo>
                  <a:pt x="159107" y="2205654"/>
                </a:lnTo>
                <a:lnTo>
                  <a:pt x="215764" y="2309112"/>
                </a:lnTo>
                <a:lnTo>
                  <a:pt x="280001" y="2407547"/>
                </a:lnTo>
                <a:lnTo>
                  <a:pt x="351433" y="2500561"/>
                </a:lnTo>
                <a:lnTo>
                  <a:pt x="429672" y="2587755"/>
                </a:lnTo>
                <a:lnTo>
                  <a:pt x="514334" y="2668729"/>
                </a:lnTo>
                <a:lnTo>
                  <a:pt x="605031" y="2743085"/>
                </a:lnTo>
                <a:lnTo>
                  <a:pt x="701376" y="2810424"/>
                </a:lnTo>
                <a:lnTo>
                  <a:pt x="802985" y="2870348"/>
                </a:lnTo>
                <a:lnTo>
                  <a:pt x="909470" y="2922456"/>
                </a:lnTo>
                <a:lnTo>
                  <a:pt x="1020446" y="2966350"/>
                </a:lnTo>
                <a:lnTo>
                  <a:pt x="1135524" y="3001631"/>
                </a:lnTo>
                <a:lnTo>
                  <a:pt x="1254321" y="3027901"/>
                </a:lnTo>
                <a:lnTo>
                  <a:pt x="1376448" y="3044760"/>
                </a:lnTo>
                <a:lnTo>
                  <a:pt x="1501520" y="3051810"/>
                </a:lnTo>
                <a:lnTo>
                  <a:pt x="1626735" y="3048743"/>
                </a:lnTo>
                <a:lnTo>
                  <a:pt x="1749321" y="3035777"/>
                </a:lnTo>
                <a:lnTo>
                  <a:pt x="1868878" y="3013299"/>
                </a:lnTo>
                <a:lnTo>
                  <a:pt x="1985007" y="2981695"/>
                </a:lnTo>
                <a:lnTo>
                  <a:pt x="2097311" y="2941352"/>
                </a:lnTo>
                <a:lnTo>
                  <a:pt x="2205390" y="2892655"/>
                </a:lnTo>
                <a:lnTo>
                  <a:pt x="2308846" y="2835992"/>
                </a:lnTo>
                <a:lnTo>
                  <a:pt x="2407278" y="2771750"/>
                </a:lnTo>
                <a:lnTo>
                  <a:pt x="2500290" y="2700313"/>
                </a:lnTo>
                <a:lnTo>
                  <a:pt x="2587482" y="2622070"/>
                </a:lnTo>
                <a:lnTo>
                  <a:pt x="2668454" y="2537406"/>
                </a:lnTo>
                <a:lnTo>
                  <a:pt x="2742809" y="2446709"/>
                </a:lnTo>
                <a:lnTo>
                  <a:pt x="2746398" y="2441575"/>
                </a:lnTo>
                <a:lnTo>
                  <a:pt x="1525778" y="2441575"/>
                </a:lnTo>
                <a:lnTo>
                  <a:pt x="1450678" y="2438540"/>
                </a:lnTo>
                <a:lnTo>
                  <a:pt x="1377250" y="2429594"/>
                </a:lnTo>
                <a:lnTo>
                  <a:pt x="1305730" y="2414971"/>
                </a:lnTo>
                <a:lnTo>
                  <a:pt x="1236354" y="2394907"/>
                </a:lnTo>
                <a:lnTo>
                  <a:pt x="1169356" y="2369637"/>
                </a:lnTo>
                <a:lnTo>
                  <a:pt x="1104973" y="2339397"/>
                </a:lnTo>
                <a:lnTo>
                  <a:pt x="1043440" y="2304423"/>
                </a:lnTo>
                <a:lnTo>
                  <a:pt x="984993" y="2264949"/>
                </a:lnTo>
                <a:lnTo>
                  <a:pt x="929868" y="2221212"/>
                </a:lnTo>
                <a:lnTo>
                  <a:pt x="878300" y="2173446"/>
                </a:lnTo>
                <a:lnTo>
                  <a:pt x="830524" y="2121887"/>
                </a:lnTo>
                <a:lnTo>
                  <a:pt x="786778" y="2066771"/>
                </a:lnTo>
                <a:lnTo>
                  <a:pt x="747295" y="2008333"/>
                </a:lnTo>
                <a:lnTo>
                  <a:pt x="712312" y="1946809"/>
                </a:lnTo>
                <a:lnTo>
                  <a:pt x="682065" y="1882433"/>
                </a:lnTo>
                <a:lnTo>
                  <a:pt x="656789" y="1815442"/>
                </a:lnTo>
                <a:lnTo>
                  <a:pt x="636719" y="1746071"/>
                </a:lnTo>
                <a:lnTo>
                  <a:pt x="622092" y="1674555"/>
                </a:lnTo>
                <a:lnTo>
                  <a:pt x="613143" y="1601130"/>
                </a:lnTo>
                <a:lnTo>
                  <a:pt x="610107" y="1526032"/>
                </a:lnTo>
                <a:lnTo>
                  <a:pt x="610234" y="1511427"/>
                </a:lnTo>
                <a:lnTo>
                  <a:pt x="0" y="1501775"/>
                </a:lnTo>
                <a:close/>
              </a:path>
              <a:path w="3051810" h="3051810">
                <a:moveTo>
                  <a:pt x="1533906" y="0"/>
                </a:moveTo>
                <a:lnTo>
                  <a:pt x="1525778" y="0"/>
                </a:lnTo>
                <a:lnTo>
                  <a:pt x="1525778" y="610362"/>
                </a:lnTo>
                <a:lnTo>
                  <a:pt x="1600859" y="613397"/>
                </a:lnTo>
                <a:lnTo>
                  <a:pt x="1674270" y="622346"/>
                </a:lnTo>
                <a:lnTo>
                  <a:pt x="1745776" y="636973"/>
                </a:lnTo>
                <a:lnTo>
                  <a:pt x="1815139" y="657043"/>
                </a:lnTo>
                <a:lnTo>
                  <a:pt x="1882126" y="682319"/>
                </a:lnTo>
                <a:lnTo>
                  <a:pt x="1946499" y="712566"/>
                </a:lnTo>
                <a:lnTo>
                  <a:pt x="2008023" y="747549"/>
                </a:lnTo>
                <a:lnTo>
                  <a:pt x="2066462" y="787032"/>
                </a:lnTo>
                <a:lnTo>
                  <a:pt x="2121581" y="830778"/>
                </a:lnTo>
                <a:lnTo>
                  <a:pt x="2173144" y="878554"/>
                </a:lnTo>
                <a:lnTo>
                  <a:pt x="2220915" y="930122"/>
                </a:lnTo>
                <a:lnTo>
                  <a:pt x="2264658" y="985247"/>
                </a:lnTo>
                <a:lnTo>
                  <a:pt x="2304138" y="1043694"/>
                </a:lnTo>
                <a:lnTo>
                  <a:pt x="2339119" y="1105227"/>
                </a:lnTo>
                <a:lnTo>
                  <a:pt x="2369365" y="1169610"/>
                </a:lnTo>
                <a:lnTo>
                  <a:pt x="2394640" y="1236608"/>
                </a:lnTo>
                <a:lnTo>
                  <a:pt x="2414709" y="1305984"/>
                </a:lnTo>
                <a:lnTo>
                  <a:pt x="2429336" y="1377504"/>
                </a:lnTo>
                <a:lnTo>
                  <a:pt x="2438285" y="1450932"/>
                </a:lnTo>
                <a:lnTo>
                  <a:pt x="2441321" y="1526032"/>
                </a:lnTo>
                <a:lnTo>
                  <a:pt x="2438285" y="1601130"/>
                </a:lnTo>
                <a:lnTo>
                  <a:pt x="2429336" y="1674555"/>
                </a:lnTo>
                <a:lnTo>
                  <a:pt x="2414709" y="1746071"/>
                </a:lnTo>
                <a:lnTo>
                  <a:pt x="2394640" y="1815442"/>
                </a:lnTo>
                <a:lnTo>
                  <a:pt x="2369365" y="1882433"/>
                </a:lnTo>
                <a:lnTo>
                  <a:pt x="2339119" y="1946809"/>
                </a:lnTo>
                <a:lnTo>
                  <a:pt x="2304138" y="2008333"/>
                </a:lnTo>
                <a:lnTo>
                  <a:pt x="2264658" y="2066771"/>
                </a:lnTo>
                <a:lnTo>
                  <a:pt x="2220915" y="2121887"/>
                </a:lnTo>
                <a:lnTo>
                  <a:pt x="2173144" y="2173446"/>
                </a:lnTo>
                <a:lnTo>
                  <a:pt x="2121581" y="2221212"/>
                </a:lnTo>
                <a:lnTo>
                  <a:pt x="2066462" y="2264949"/>
                </a:lnTo>
                <a:lnTo>
                  <a:pt x="2008023" y="2304423"/>
                </a:lnTo>
                <a:lnTo>
                  <a:pt x="1946499" y="2339397"/>
                </a:lnTo>
                <a:lnTo>
                  <a:pt x="1882126" y="2369637"/>
                </a:lnTo>
                <a:lnTo>
                  <a:pt x="1815139" y="2394907"/>
                </a:lnTo>
                <a:lnTo>
                  <a:pt x="1745776" y="2414971"/>
                </a:lnTo>
                <a:lnTo>
                  <a:pt x="1674270" y="2429594"/>
                </a:lnTo>
                <a:lnTo>
                  <a:pt x="1600859" y="2438540"/>
                </a:lnTo>
                <a:lnTo>
                  <a:pt x="1525778" y="2441575"/>
                </a:lnTo>
                <a:lnTo>
                  <a:pt x="2746398" y="2441575"/>
                </a:lnTo>
                <a:lnTo>
                  <a:pt x="2810148" y="2350364"/>
                </a:lnTo>
                <a:lnTo>
                  <a:pt x="2870071" y="2248758"/>
                </a:lnTo>
                <a:lnTo>
                  <a:pt x="2922180" y="2142278"/>
                </a:lnTo>
                <a:lnTo>
                  <a:pt x="2966076" y="2031310"/>
                </a:lnTo>
                <a:lnTo>
                  <a:pt x="3001361" y="1916240"/>
                </a:lnTo>
                <a:lnTo>
                  <a:pt x="3027635" y="1797456"/>
                </a:lnTo>
                <a:lnTo>
                  <a:pt x="3044499" y="1675343"/>
                </a:lnTo>
                <a:lnTo>
                  <a:pt x="3051556" y="1550289"/>
                </a:lnTo>
                <a:lnTo>
                  <a:pt x="3048496" y="1425073"/>
                </a:lnTo>
                <a:lnTo>
                  <a:pt x="3035536" y="1302485"/>
                </a:lnTo>
                <a:lnTo>
                  <a:pt x="3013062" y="1182924"/>
                </a:lnTo>
                <a:lnTo>
                  <a:pt x="2981461" y="1066789"/>
                </a:lnTo>
                <a:lnTo>
                  <a:pt x="2941119" y="954480"/>
                </a:lnTo>
                <a:lnTo>
                  <a:pt x="2892424" y="846395"/>
                </a:lnTo>
                <a:lnTo>
                  <a:pt x="2835761" y="742933"/>
                </a:lnTo>
                <a:lnTo>
                  <a:pt x="2771517" y="644494"/>
                </a:lnTo>
                <a:lnTo>
                  <a:pt x="2700080" y="551477"/>
                </a:lnTo>
                <a:lnTo>
                  <a:pt x="2621835" y="464280"/>
                </a:lnTo>
                <a:lnTo>
                  <a:pt x="2537169" y="383303"/>
                </a:lnTo>
                <a:lnTo>
                  <a:pt x="2446470" y="308945"/>
                </a:lnTo>
                <a:lnTo>
                  <a:pt x="2350122" y="241605"/>
                </a:lnTo>
                <a:lnTo>
                  <a:pt x="2248514" y="181682"/>
                </a:lnTo>
                <a:lnTo>
                  <a:pt x="2142031" y="129575"/>
                </a:lnTo>
                <a:lnTo>
                  <a:pt x="2031061" y="85684"/>
                </a:lnTo>
                <a:lnTo>
                  <a:pt x="1915989" y="50407"/>
                </a:lnTo>
                <a:lnTo>
                  <a:pt x="1797203" y="24143"/>
                </a:lnTo>
                <a:lnTo>
                  <a:pt x="1675090" y="7293"/>
                </a:lnTo>
                <a:lnTo>
                  <a:pt x="1550034" y="253"/>
                </a:lnTo>
                <a:lnTo>
                  <a:pt x="153390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734182" y="2643123"/>
            <a:ext cx="1525905" cy="1511300"/>
          </a:xfrm>
          <a:custGeom>
            <a:avLst/>
            <a:gdLst/>
            <a:ahLst/>
            <a:cxnLst/>
            <a:rect l="l" t="t" r="r" b="b"/>
            <a:pathLst>
              <a:path w="1525904" h="1511300">
                <a:moveTo>
                  <a:pt x="1525778" y="0"/>
                </a:moveTo>
                <a:lnTo>
                  <a:pt x="1402009" y="4950"/>
                </a:lnTo>
                <a:lnTo>
                  <a:pt x="1280933" y="19548"/>
                </a:lnTo>
                <a:lnTo>
                  <a:pt x="1162935" y="43417"/>
                </a:lnTo>
                <a:lnTo>
                  <a:pt x="1048398" y="76179"/>
                </a:lnTo>
                <a:lnTo>
                  <a:pt x="937706" y="117457"/>
                </a:lnTo>
                <a:lnTo>
                  <a:pt x="831244" y="166872"/>
                </a:lnTo>
                <a:lnTo>
                  <a:pt x="729395" y="224047"/>
                </a:lnTo>
                <a:lnTo>
                  <a:pt x="632545" y="288604"/>
                </a:lnTo>
                <a:lnTo>
                  <a:pt x="541076" y="360167"/>
                </a:lnTo>
                <a:lnTo>
                  <a:pt x="455374" y="438356"/>
                </a:lnTo>
                <a:lnTo>
                  <a:pt x="375822" y="522794"/>
                </a:lnTo>
                <a:lnTo>
                  <a:pt x="302804" y="613105"/>
                </a:lnTo>
                <a:lnTo>
                  <a:pt x="236705" y="708909"/>
                </a:lnTo>
                <a:lnTo>
                  <a:pt x="177909" y="809830"/>
                </a:lnTo>
                <a:lnTo>
                  <a:pt x="126799" y="915489"/>
                </a:lnTo>
                <a:lnTo>
                  <a:pt x="83761" y="1025509"/>
                </a:lnTo>
                <a:lnTo>
                  <a:pt x="49177" y="1139513"/>
                </a:lnTo>
                <a:lnTo>
                  <a:pt x="23433" y="1257122"/>
                </a:lnTo>
                <a:lnTo>
                  <a:pt x="6913" y="1377960"/>
                </a:lnTo>
                <a:lnTo>
                  <a:pt x="0" y="1501648"/>
                </a:lnTo>
                <a:lnTo>
                  <a:pt x="610362" y="1511300"/>
                </a:lnTo>
                <a:lnTo>
                  <a:pt x="614502" y="1437098"/>
                </a:lnTo>
                <a:lnTo>
                  <a:pt x="624407" y="1364604"/>
                </a:lnTo>
                <a:lnTo>
                  <a:pt x="639846" y="1294047"/>
                </a:lnTo>
                <a:lnTo>
                  <a:pt x="660588" y="1225651"/>
                </a:lnTo>
                <a:lnTo>
                  <a:pt x="686405" y="1159644"/>
                </a:lnTo>
                <a:lnTo>
                  <a:pt x="717064" y="1096253"/>
                </a:lnTo>
                <a:lnTo>
                  <a:pt x="752336" y="1035705"/>
                </a:lnTo>
                <a:lnTo>
                  <a:pt x="791990" y="978225"/>
                </a:lnTo>
                <a:lnTo>
                  <a:pt x="835796" y="924040"/>
                </a:lnTo>
                <a:lnTo>
                  <a:pt x="883523" y="873378"/>
                </a:lnTo>
                <a:lnTo>
                  <a:pt x="934941" y="826466"/>
                </a:lnTo>
                <a:lnTo>
                  <a:pt x="989819" y="783529"/>
                </a:lnTo>
                <a:lnTo>
                  <a:pt x="1047928" y="744794"/>
                </a:lnTo>
                <a:lnTo>
                  <a:pt x="1109036" y="710488"/>
                </a:lnTo>
                <a:lnTo>
                  <a:pt x="1172914" y="680839"/>
                </a:lnTo>
                <a:lnTo>
                  <a:pt x="1239331" y="656071"/>
                </a:lnTo>
                <a:lnTo>
                  <a:pt x="1308056" y="636413"/>
                </a:lnTo>
                <a:lnTo>
                  <a:pt x="1378859" y="622091"/>
                </a:lnTo>
                <a:lnTo>
                  <a:pt x="1451509" y="613332"/>
                </a:lnTo>
                <a:lnTo>
                  <a:pt x="1525778" y="610362"/>
                </a:lnTo>
                <a:lnTo>
                  <a:pt x="1525778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121402" y="5152009"/>
            <a:ext cx="42100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75%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94050" y="3193923"/>
            <a:ext cx="42100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25%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33827" y="1961388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4" h="125094">
                <a:moveTo>
                  <a:pt x="0" y="124967"/>
                </a:moveTo>
                <a:lnTo>
                  <a:pt x="124968" y="124967"/>
                </a:lnTo>
                <a:lnTo>
                  <a:pt x="124968" y="0"/>
                </a:lnTo>
                <a:lnTo>
                  <a:pt x="0" y="0"/>
                </a:lnTo>
                <a:lnTo>
                  <a:pt x="0" y="12496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389120" y="1961388"/>
            <a:ext cx="127000" cy="125095"/>
          </a:xfrm>
          <a:custGeom>
            <a:avLst/>
            <a:gdLst/>
            <a:ahLst/>
            <a:cxnLst/>
            <a:rect l="l" t="t" r="r" b="b"/>
            <a:pathLst>
              <a:path w="127000" h="125094">
                <a:moveTo>
                  <a:pt x="0" y="124967"/>
                </a:moveTo>
                <a:lnTo>
                  <a:pt x="126491" y="124967"/>
                </a:lnTo>
                <a:lnTo>
                  <a:pt x="126491" y="0"/>
                </a:lnTo>
                <a:lnTo>
                  <a:pt x="0" y="0"/>
                </a:lnTo>
                <a:lnTo>
                  <a:pt x="0" y="124967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06576" y="1212596"/>
            <a:ext cx="7065009" cy="9347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Ga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divid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8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Cl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ifi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ado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8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;</a:t>
            </a:r>
            <a:r>
              <a:rPr dirty="0" sz="18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sien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pon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ona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 impor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omu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710689">
              <a:lnSpc>
                <a:spcPct val="100000"/>
              </a:lnSpc>
              <a:spcBef>
                <a:spcPts val="1235"/>
              </a:spcBef>
              <a:tabLst>
                <a:tab pos="3667125" algn="l"/>
              </a:tabLst>
            </a:pP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PROGRA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	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PROG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356603"/>
            <a:ext cx="1411224" cy="501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028431" y="6356603"/>
            <a:ext cx="1080516" cy="489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01725" y="388747"/>
            <a:ext cx="7613650" cy="533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PR</a:t>
            </a:r>
            <a:r>
              <a:rPr dirty="0" sz="2800" spc="-4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SUPU</a:t>
            </a:r>
            <a:r>
              <a:rPr dirty="0" sz="2800" spc="-3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800" spc="-4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2800" spc="-9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GR</a:t>
            </a:r>
            <a:r>
              <a:rPr dirty="0" sz="2800" spc="-3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2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000" spc="-25">
                <a:solidFill>
                  <a:srgbClr val="FFFFFF"/>
                </a:solidFill>
                <a:latin typeface="Calibri"/>
                <a:cs typeface="Calibri"/>
              </a:rPr>
              <a:t>74</a:t>
            </a:r>
            <a:r>
              <a:rPr dirty="0" sz="4000" spc="-2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MIL</a:t>
            </a:r>
            <a:r>
              <a:rPr dirty="0" sz="28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000" spc="-25">
                <a:solidFill>
                  <a:srgbClr val="FFFFFF"/>
                </a:solidFill>
                <a:latin typeface="Calibri"/>
                <a:cs typeface="Calibri"/>
              </a:rPr>
              <a:t>225</a:t>
            </a:r>
            <a:r>
              <a:rPr dirty="0" sz="4000" spc="-2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MIL</a:t>
            </a:r>
            <a:r>
              <a:rPr dirty="0" sz="2800" spc="-7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800" spc="-3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800" spc="-4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33196" y="1340738"/>
          <a:ext cx="8156575" cy="4529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8394"/>
                <a:gridCol w="4068572"/>
              </a:tblGrid>
              <a:tr h="383539">
                <a:tc gridSpan="2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ASIFIC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CAPITU</a:t>
                      </a:r>
                      <a:r>
                        <a:rPr dirty="0" sz="18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81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SE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VICIO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PE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SONAL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411730">
                        <a:lnSpc>
                          <a:spcPct val="10000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$10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814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328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317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800" spc="-1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TE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IAL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SUMINIS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OS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27300">
                        <a:lnSpc>
                          <a:spcPct val="10000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$1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325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876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404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SE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VICIO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GENERAL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27300">
                        <a:lnSpc>
                          <a:spcPct val="10000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$3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016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560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876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85090" marR="748030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ANSF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ENCIA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NACION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SUBS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DIO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AS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3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YU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411730">
                        <a:lnSpc>
                          <a:spcPct val="10000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$39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186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652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649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85090" marR="1002030">
                        <a:lnSpc>
                          <a:spcPct val="10000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EN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EBL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INMUEB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800" spc="-14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AN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699385">
                        <a:lnSpc>
                          <a:spcPct val="10000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$245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225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498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INVE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SIO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P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ÚBLICA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27300">
                        <a:lnSpc>
                          <a:spcPct val="10000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$1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82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87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081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INVE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SION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FINANCIE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RAS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Y 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VIS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6200">
                        <a:lnSpc>
                          <a:spcPct val="10000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$7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89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9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310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800" spc="-14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TICI</a:t>
                      </a:r>
                      <a:r>
                        <a:rPr dirty="0" sz="1800" spc="-135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CION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AP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800" spc="-14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CION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411730">
                        <a:lnSpc>
                          <a:spcPct val="10000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$10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856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131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073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7086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ÚBLICA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27300">
                        <a:lnSpc>
                          <a:spcPct val="10000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$6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887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824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843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5836" y="143763"/>
            <a:ext cx="7445375" cy="140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83640">
              <a:lnSpc>
                <a:spcPct val="100000"/>
              </a:lnSpc>
            </a:pPr>
            <a:r>
              <a:rPr dirty="0" sz="4300" spc="-6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4300" spc="-25" b="1">
                <a:solidFill>
                  <a:srgbClr val="FFFFFF"/>
                </a:solidFill>
                <a:latin typeface="Calibri"/>
                <a:cs typeface="Calibri"/>
              </a:rPr>
              <a:t>ALANCE</a:t>
            </a:r>
            <a:r>
              <a:rPr dirty="0" sz="43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300" spc="-30" b="1">
                <a:solidFill>
                  <a:srgbClr val="FFFFFF"/>
                </a:solidFill>
                <a:latin typeface="Calibri"/>
                <a:cs typeface="Calibri"/>
              </a:rPr>
              <a:t>PR</a:t>
            </a:r>
            <a:r>
              <a:rPr dirty="0" sz="4300" spc="-4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4300" spc="-25" b="1">
                <a:solidFill>
                  <a:srgbClr val="FFFFFF"/>
                </a:solidFill>
                <a:latin typeface="Calibri"/>
                <a:cs typeface="Calibri"/>
              </a:rPr>
              <a:t>SUPU</a:t>
            </a:r>
            <a:r>
              <a:rPr dirty="0" sz="4300" spc="-5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4300" spc="-6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4300" spc="-36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4300" spc="-25" b="1">
                <a:solidFill>
                  <a:srgbClr val="FFFFFF"/>
                </a:solidFill>
                <a:latin typeface="Calibri"/>
                <a:cs typeface="Calibri"/>
              </a:rPr>
              <a:t>ARIO</a:t>
            </a:r>
            <a:endParaRPr sz="4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745"/>
              </a:spcBef>
            </a:pP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00" spc="-19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400" spc="-2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 spc="-14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7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ARA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FINANCIAR</a:t>
            </a:r>
            <a:r>
              <a:rPr dirty="0" sz="24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DÉ</a:t>
            </a:r>
            <a:r>
              <a:rPr dirty="0" sz="2400" spc="5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IC</a:t>
            </a: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5836" y="2038095"/>
            <a:ext cx="8441055" cy="1057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L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sci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lina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anc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es,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it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upu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19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cub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ier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los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ró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ñ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ales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e:</a:t>
            </a:r>
            <a:endParaRPr sz="1400">
              <a:latin typeface="Calibri"/>
              <a:cs typeface="Calibri"/>
            </a:endParaRPr>
          </a:p>
          <a:p>
            <a:pPr marL="12700" marR="351790">
              <a:lnSpc>
                <a:spcPct val="100000"/>
              </a:lnSpc>
              <a:buClr>
                <a:srgbClr val="FFFFFF"/>
              </a:buClr>
              <a:buFont typeface="Calibri"/>
              <a:buAutoNum type="arabicPeriod"/>
              <a:tabLst>
                <a:tab pos="188595" algn="l"/>
              </a:tabLs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rrie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ob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án a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és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seri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m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id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idos en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Ac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eri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itió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Eje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ñ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o.</a:t>
            </a:r>
            <a:endParaRPr sz="140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buClr>
                <a:srgbClr val="FFFFFF"/>
              </a:buClr>
              <a:buFont typeface="Calibri"/>
              <a:buAutoNum type="arabicPeriod"/>
              <a:tabLst>
                <a:tab pos="188595" algn="l"/>
              </a:tabLst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esos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ales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rib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 en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xpo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ión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moti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sec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ión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la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esos.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9741" y="3470046"/>
            <a:ext cx="1284605" cy="775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GR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SOS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dirty="0" sz="1800" spc="-10">
                <a:solidFill>
                  <a:srgbClr val="F9C090"/>
                </a:solidFill>
                <a:latin typeface="Calibri"/>
                <a:cs typeface="Calibri"/>
              </a:rPr>
              <a:t>63</a:t>
            </a:r>
            <a:r>
              <a:rPr dirty="0" sz="1800" spc="-15">
                <a:solidFill>
                  <a:srgbClr val="F9C090"/>
                </a:solidFill>
                <a:latin typeface="Calibri"/>
                <a:cs typeface="Calibri"/>
              </a:rPr>
              <a:t>,</a:t>
            </a:r>
            <a:r>
              <a:rPr dirty="0" sz="1800" spc="-10">
                <a:solidFill>
                  <a:srgbClr val="F9C090"/>
                </a:solidFill>
                <a:latin typeface="Calibri"/>
                <a:cs typeface="Calibri"/>
              </a:rPr>
              <a:t>362.7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dirty="0" sz="1100" spc="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dirty="0" sz="1100" spc="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ONES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46094" y="3479571"/>
            <a:ext cx="1344295" cy="857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800" spc="-3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GR</a:t>
            </a:r>
            <a:r>
              <a:rPr dirty="0" sz="2800" spc="-4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SOS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dirty="0" sz="2000">
                <a:solidFill>
                  <a:srgbClr val="F9C090"/>
                </a:solidFill>
                <a:latin typeface="Calibri"/>
                <a:cs typeface="Calibri"/>
              </a:rPr>
              <a:t>7</a:t>
            </a:r>
            <a:r>
              <a:rPr dirty="0" sz="2000" spc="5">
                <a:solidFill>
                  <a:srgbClr val="F9C090"/>
                </a:solidFill>
                <a:latin typeface="Calibri"/>
                <a:cs typeface="Calibri"/>
              </a:rPr>
              <a:t>4</a:t>
            </a:r>
            <a:r>
              <a:rPr dirty="0" sz="2000">
                <a:solidFill>
                  <a:srgbClr val="F9C090"/>
                </a:solidFill>
                <a:latin typeface="Calibri"/>
                <a:cs typeface="Calibri"/>
              </a:rPr>
              <a:t>,22</a:t>
            </a:r>
            <a:r>
              <a:rPr dirty="0" sz="2000" spc="5">
                <a:solidFill>
                  <a:srgbClr val="F9C090"/>
                </a:solidFill>
                <a:latin typeface="Calibri"/>
                <a:cs typeface="Calibri"/>
              </a:rPr>
              <a:t>5</a:t>
            </a:r>
            <a:r>
              <a:rPr dirty="0" sz="2000" spc="-15">
                <a:solidFill>
                  <a:srgbClr val="F9C090"/>
                </a:solidFill>
                <a:latin typeface="Calibri"/>
                <a:cs typeface="Calibri"/>
              </a:rPr>
              <a:t>.</a:t>
            </a:r>
            <a:r>
              <a:rPr dirty="0" sz="2000">
                <a:solidFill>
                  <a:srgbClr val="F9C090"/>
                </a:solidFill>
                <a:latin typeface="Calibri"/>
                <a:cs typeface="Calibri"/>
              </a:rPr>
              <a:t>3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MILL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ONES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84772" y="3479571"/>
            <a:ext cx="1368425" cy="857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800" spc="-45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ALAN</a:t>
            </a:r>
            <a:r>
              <a:rPr dirty="0" sz="2800" spc="-3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dirty="0" sz="2000">
                <a:solidFill>
                  <a:srgbClr val="F9C090"/>
                </a:solidFill>
                <a:latin typeface="Calibri"/>
                <a:cs typeface="Calibri"/>
              </a:rPr>
              <a:t>1</a:t>
            </a:r>
            <a:r>
              <a:rPr dirty="0" sz="2000" spc="5">
                <a:solidFill>
                  <a:srgbClr val="F9C090"/>
                </a:solidFill>
                <a:latin typeface="Calibri"/>
                <a:cs typeface="Calibri"/>
              </a:rPr>
              <a:t>0</a:t>
            </a:r>
            <a:r>
              <a:rPr dirty="0" sz="2000">
                <a:solidFill>
                  <a:srgbClr val="F9C090"/>
                </a:solidFill>
                <a:latin typeface="Calibri"/>
                <a:cs typeface="Calibri"/>
              </a:rPr>
              <a:t>,86</a:t>
            </a:r>
            <a:r>
              <a:rPr dirty="0" sz="2000" spc="5">
                <a:solidFill>
                  <a:srgbClr val="F9C090"/>
                </a:solidFill>
                <a:latin typeface="Calibri"/>
                <a:cs typeface="Calibri"/>
              </a:rPr>
              <a:t>2</a:t>
            </a:r>
            <a:r>
              <a:rPr dirty="0" sz="2000" spc="-15">
                <a:solidFill>
                  <a:srgbClr val="F9C090"/>
                </a:solidFill>
                <a:latin typeface="Calibri"/>
                <a:cs typeface="Calibri"/>
              </a:rPr>
              <a:t>.</a:t>
            </a:r>
            <a:r>
              <a:rPr dirty="0" sz="2000">
                <a:solidFill>
                  <a:srgbClr val="F9C090"/>
                </a:solidFill>
                <a:latin typeface="Calibri"/>
                <a:cs typeface="Calibri"/>
              </a:rPr>
              <a:t>6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MILL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ONES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84526" y="3291585"/>
            <a:ext cx="337185" cy="1042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8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74107" y="3525037"/>
            <a:ext cx="367665" cy="711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33677" y="4523994"/>
            <a:ext cx="363220" cy="922019"/>
          </a:xfrm>
          <a:custGeom>
            <a:avLst/>
            <a:gdLst/>
            <a:ahLst/>
            <a:cxnLst/>
            <a:rect l="l" t="t" r="r" b="b"/>
            <a:pathLst>
              <a:path w="363219" h="922020">
                <a:moveTo>
                  <a:pt x="362712" y="740663"/>
                </a:moveTo>
                <a:lnTo>
                  <a:pt x="0" y="740663"/>
                </a:lnTo>
                <a:lnTo>
                  <a:pt x="181356" y="922019"/>
                </a:lnTo>
                <a:lnTo>
                  <a:pt x="362712" y="740663"/>
                </a:lnTo>
                <a:close/>
              </a:path>
              <a:path w="363219" h="922020">
                <a:moveTo>
                  <a:pt x="272034" y="0"/>
                </a:moveTo>
                <a:lnTo>
                  <a:pt x="90678" y="0"/>
                </a:lnTo>
                <a:lnTo>
                  <a:pt x="90678" y="740663"/>
                </a:lnTo>
                <a:lnTo>
                  <a:pt x="272034" y="740663"/>
                </a:lnTo>
                <a:lnTo>
                  <a:pt x="272034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33677" y="4523994"/>
            <a:ext cx="363220" cy="922019"/>
          </a:xfrm>
          <a:custGeom>
            <a:avLst/>
            <a:gdLst/>
            <a:ahLst/>
            <a:cxnLst/>
            <a:rect l="l" t="t" r="r" b="b"/>
            <a:pathLst>
              <a:path w="363219" h="922020">
                <a:moveTo>
                  <a:pt x="0" y="740663"/>
                </a:moveTo>
                <a:lnTo>
                  <a:pt x="90678" y="740663"/>
                </a:lnTo>
                <a:lnTo>
                  <a:pt x="90678" y="0"/>
                </a:lnTo>
                <a:lnTo>
                  <a:pt x="272034" y="0"/>
                </a:lnTo>
                <a:lnTo>
                  <a:pt x="272034" y="740663"/>
                </a:lnTo>
                <a:lnTo>
                  <a:pt x="362712" y="740663"/>
                </a:lnTo>
                <a:lnTo>
                  <a:pt x="181356" y="922019"/>
                </a:lnTo>
                <a:lnTo>
                  <a:pt x="0" y="740663"/>
                </a:lnTo>
                <a:close/>
              </a:path>
            </a:pathLst>
          </a:custGeom>
          <a:ln w="25908">
            <a:solidFill>
              <a:srgbClr val="7792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943350" y="4523994"/>
            <a:ext cx="361315" cy="850900"/>
          </a:xfrm>
          <a:custGeom>
            <a:avLst/>
            <a:gdLst/>
            <a:ahLst/>
            <a:cxnLst/>
            <a:rect l="l" t="t" r="r" b="b"/>
            <a:pathLst>
              <a:path w="361314" h="850900">
                <a:moveTo>
                  <a:pt x="270890" y="180593"/>
                </a:moveTo>
                <a:lnTo>
                  <a:pt x="90297" y="180593"/>
                </a:lnTo>
                <a:lnTo>
                  <a:pt x="90297" y="850391"/>
                </a:lnTo>
                <a:lnTo>
                  <a:pt x="270890" y="850391"/>
                </a:lnTo>
                <a:lnTo>
                  <a:pt x="270890" y="180593"/>
                </a:lnTo>
                <a:close/>
              </a:path>
              <a:path w="361314" h="850900">
                <a:moveTo>
                  <a:pt x="180594" y="0"/>
                </a:moveTo>
                <a:lnTo>
                  <a:pt x="0" y="180593"/>
                </a:lnTo>
                <a:lnTo>
                  <a:pt x="361188" y="180593"/>
                </a:lnTo>
                <a:lnTo>
                  <a:pt x="180594" y="0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943350" y="4523994"/>
            <a:ext cx="361315" cy="850900"/>
          </a:xfrm>
          <a:custGeom>
            <a:avLst/>
            <a:gdLst/>
            <a:ahLst/>
            <a:cxnLst/>
            <a:rect l="l" t="t" r="r" b="b"/>
            <a:pathLst>
              <a:path w="361314" h="850900">
                <a:moveTo>
                  <a:pt x="0" y="180593"/>
                </a:moveTo>
                <a:lnTo>
                  <a:pt x="180594" y="0"/>
                </a:lnTo>
                <a:lnTo>
                  <a:pt x="361188" y="180593"/>
                </a:lnTo>
                <a:lnTo>
                  <a:pt x="270890" y="180593"/>
                </a:lnTo>
                <a:lnTo>
                  <a:pt x="270890" y="850391"/>
                </a:lnTo>
                <a:lnTo>
                  <a:pt x="90297" y="850391"/>
                </a:lnTo>
                <a:lnTo>
                  <a:pt x="90297" y="180593"/>
                </a:lnTo>
                <a:lnTo>
                  <a:pt x="0" y="180593"/>
                </a:lnTo>
                <a:close/>
              </a:path>
            </a:pathLst>
          </a:custGeom>
          <a:ln w="25908">
            <a:solidFill>
              <a:srgbClr val="9437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273165" y="4680737"/>
            <a:ext cx="1141095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5" b="1">
                <a:solidFill>
                  <a:srgbClr val="943735"/>
                </a:solidFill>
                <a:latin typeface="Calibri"/>
                <a:cs typeface="Calibri"/>
              </a:rPr>
              <a:t>DE</a:t>
            </a:r>
            <a:r>
              <a:rPr dirty="0" sz="2800" spc="-5" b="1">
                <a:solidFill>
                  <a:srgbClr val="943735"/>
                </a:solidFill>
                <a:latin typeface="Calibri"/>
                <a:cs typeface="Calibri"/>
              </a:rPr>
              <a:t>F</a:t>
            </a:r>
            <a:r>
              <a:rPr dirty="0" sz="2800" spc="-15" b="1">
                <a:solidFill>
                  <a:srgbClr val="943735"/>
                </a:solidFill>
                <a:latin typeface="Calibri"/>
                <a:cs typeface="Calibri"/>
              </a:rPr>
              <a:t>ICIT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4105" y="306450"/>
            <a:ext cx="7409180" cy="782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2800" spc="-4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800" spc="-4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CIÓ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8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7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800" spc="-4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dirty="0" sz="2800" spc="-5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2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4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800" spc="-3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SP</a:t>
            </a:r>
            <a:r>
              <a:rPr dirty="0" sz="2800" spc="-5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2800" spc="-9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endParaRPr sz="2800">
              <a:latin typeface="Calibri"/>
              <a:cs typeface="Calibri"/>
            </a:endParaRPr>
          </a:p>
          <a:p>
            <a:pPr algn="ctr" marL="3175">
              <a:lnSpc>
                <a:spcPct val="100000"/>
              </a:lnSpc>
            </a:pPr>
            <a:r>
              <a:rPr dirty="0" sz="2800" spc="-8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800" spc="-1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800" spc="-2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 DE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PR</a:t>
            </a:r>
            <a:r>
              <a:rPr dirty="0" sz="2800" spc="-4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SUPU</a:t>
            </a:r>
            <a:r>
              <a:rPr dirty="0" sz="2800" spc="-3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800" spc="-3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2800" spc="-8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3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GR</a:t>
            </a:r>
            <a:r>
              <a:rPr dirty="0" sz="2800" spc="-4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SOS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5836" y="1201841"/>
            <a:ext cx="4171950" cy="2293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355600" indent="-3429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1400" spc="-1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ADOS</a:t>
            </a:r>
            <a:endParaRPr sz="14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335"/>
              </a:spcBef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Son   </a:t>
            </a:r>
            <a:r>
              <a:rPr dirty="0" sz="1400" spc="-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los   </a:t>
            </a:r>
            <a:r>
              <a:rPr dirty="0" sz="1400" spc="-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 </a:t>
            </a:r>
            <a:r>
              <a:rPr dirty="0" sz="14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  </a:t>
            </a:r>
            <a:r>
              <a:rPr dirty="0" sz="1400" spc="-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vie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en   </a:t>
            </a:r>
            <a:r>
              <a:rPr dirty="0" sz="1400" spc="-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  </a:t>
            </a:r>
            <a:r>
              <a:rPr dirty="0" sz="1400" spc="-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ns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 </a:t>
            </a:r>
            <a:r>
              <a:rPr dirty="0" sz="1400" spc="-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etiq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ue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s, </a:t>
            </a:r>
            <a:r>
              <a:rPr dirty="0" sz="14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  </a:t>
            </a:r>
            <a:r>
              <a:rPr dirty="0" sz="1400" spc="-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  </a:t>
            </a:r>
            <a:r>
              <a:rPr dirty="0" sz="1400" spc="-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aso  </a:t>
            </a:r>
            <a:r>
              <a:rPr dirty="0" sz="1400" spc="-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dirty="0" sz="1400" spc="-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 </a:t>
            </a:r>
            <a:r>
              <a:rPr dirty="0" sz="1400" spc="-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ios,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se </a:t>
            </a:r>
            <a:r>
              <a:rPr dirty="0" sz="14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lu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dirty="0" sz="14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dirty="0" sz="14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 </a:t>
            </a:r>
            <a:r>
              <a:rPr dirty="0" sz="14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eali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 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ecu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 la 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idad 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ede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 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ífi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algn="just" marL="355600" indent="-3429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1400" spc="-1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ADOS</a:t>
            </a:r>
            <a:endParaRPr sz="14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335"/>
              </a:spcBef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Son </a:t>
            </a:r>
            <a:r>
              <a:rPr dirty="0" sz="14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los </a:t>
            </a:r>
            <a:r>
              <a:rPr dirty="0" sz="14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sos </a:t>
            </a:r>
            <a:r>
              <a:rPr dirty="0" sz="14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ovien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dirty="0" sz="14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os </a:t>
            </a:r>
            <a:r>
              <a:rPr dirty="0" sz="14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isposi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ión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f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91328" y="2755392"/>
            <a:ext cx="3182112" cy="2887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374129" y="4665878"/>
            <a:ext cx="59563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63.1%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74129" y="3551173"/>
            <a:ext cx="59436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36.7%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66588" y="1962911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5" h="125094">
                <a:moveTo>
                  <a:pt x="0" y="124967"/>
                </a:moveTo>
                <a:lnTo>
                  <a:pt x="124967" y="124967"/>
                </a:lnTo>
                <a:lnTo>
                  <a:pt x="124967" y="0"/>
                </a:lnTo>
                <a:lnTo>
                  <a:pt x="0" y="0"/>
                </a:lnTo>
                <a:lnTo>
                  <a:pt x="0" y="124967"/>
                </a:lnTo>
                <a:close/>
              </a:path>
            </a:pathLst>
          </a:custGeom>
          <a:solidFill>
            <a:srgbClr val="91C3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66588" y="2314955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5" h="125094">
                <a:moveTo>
                  <a:pt x="0" y="124967"/>
                </a:moveTo>
                <a:lnTo>
                  <a:pt x="124967" y="124967"/>
                </a:lnTo>
                <a:lnTo>
                  <a:pt x="124967" y="0"/>
                </a:lnTo>
                <a:lnTo>
                  <a:pt x="0" y="0"/>
                </a:lnTo>
                <a:lnTo>
                  <a:pt x="0" y="124967"/>
                </a:lnTo>
                <a:close/>
              </a:path>
            </a:pathLst>
          </a:custGeom>
          <a:solidFill>
            <a:srgbClr val="4197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638038" y="1907413"/>
            <a:ext cx="2751455" cy="606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RECURSOS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ETIQUETADOS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ETIQ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ETA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356603"/>
            <a:ext cx="1411224" cy="501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028431" y="6356603"/>
            <a:ext cx="1080516" cy="489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74928" y="343560"/>
            <a:ext cx="8073390" cy="560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5">
                <a:solidFill>
                  <a:srgbClr val="FFFFFF"/>
                </a:solidFill>
                <a:latin typeface="Calibri"/>
                <a:cs typeface="Calibri"/>
              </a:rPr>
              <a:t>CLASIFIC</a:t>
            </a:r>
            <a:r>
              <a:rPr dirty="0" sz="4400" spc="-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4400" spc="-5">
                <a:solidFill>
                  <a:srgbClr val="FFFFFF"/>
                </a:solidFill>
                <a:latin typeface="Calibri"/>
                <a:cs typeface="Calibri"/>
              </a:rPr>
              <a:t>CION</a:t>
            </a:r>
            <a:r>
              <a:rPr dirty="0" sz="4400" spc="-5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4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4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400">
                <a:solidFill>
                  <a:srgbClr val="FFFFFF"/>
                </a:solidFill>
                <a:latin typeface="Calibri"/>
                <a:cs typeface="Calibri"/>
              </a:rPr>
              <a:t>PR</a:t>
            </a:r>
            <a:r>
              <a:rPr dirty="0" sz="4400" spc="-6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4400" spc="-5">
                <a:solidFill>
                  <a:srgbClr val="FFFFFF"/>
                </a:solidFill>
                <a:latin typeface="Calibri"/>
                <a:cs typeface="Calibri"/>
              </a:rPr>
              <a:t>SUPU</a:t>
            </a:r>
            <a:r>
              <a:rPr dirty="0" sz="4400" spc="-5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4400" spc="-2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4400" spc="-35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44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4400" spc="-7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4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5836" y="1212596"/>
            <a:ext cx="7363459" cy="605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 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ú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se 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tina 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 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ump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limi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las 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los 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z="14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Go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ier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4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14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ales</a:t>
            </a:r>
            <a:r>
              <a:rPr dirty="0" sz="14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rie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ub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rir</a:t>
            </a:r>
            <a:r>
              <a:rPr dirty="0" sz="14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dirty="0" sz="14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esid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4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dirty="0" sz="14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ch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fu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ion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son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sigu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illo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s)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348483"/>
            <a:ext cx="9143999" cy="27005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67868" y="4724400"/>
            <a:ext cx="1224280" cy="307975"/>
          </a:xfrm>
          <a:custGeom>
            <a:avLst/>
            <a:gdLst/>
            <a:ahLst/>
            <a:cxnLst/>
            <a:rect l="l" t="t" r="r" b="b"/>
            <a:pathLst>
              <a:path w="1224280" h="307975">
                <a:moveTo>
                  <a:pt x="0" y="307848"/>
                </a:moveTo>
                <a:lnTo>
                  <a:pt x="1223771" y="307848"/>
                </a:lnTo>
                <a:lnTo>
                  <a:pt x="1223771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87425" y="4791583"/>
            <a:ext cx="78486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$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1</a:t>
            </a:r>
            <a:r>
              <a:rPr dirty="0" sz="1400" spc="-10">
                <a:latin typeface="Calibri"/>
                <a:cs typeface="Calibri"/>
              </a:rPr>
              <a:t>2</a:t>
            </a:r>
            <a:r>
              <a:rPr dirty="0" sz="1400">
                <a:latin typeface="Calibri"/>
                <a:cs typeface="Calibri"/>
              </a:rPr>
              <a:t>,</a:t>
            </a:r>
            <a:r>
              <a:rPr dirty="0" sz="1400" spc="-10">
                <a:latin typeface="Calibri"/>
                <a:cs typeface="Calibri"/>
              </a:rPr>
              <a:t>6</a:t>
            </a:r>
            <a:r>
              <a:rPr dirty="0" sz="1400">
                <a:latin typeface="Calibri"/>
                <a:cs typeface="Calibri"/>
              </a:rPr>
              <a:t>1</a:t>
            </a:r>
            <a:r>
              <a:rPr dirty="0" sz="1400" spc="-10">
                <a:latin typeface="Calibri"/>
                <a:cs typeface="Calibri"/>
              </a:rPr>
              <a:t>1</a:t>
            </a:r>
            <a:r>
              <a:rPr dirty="0" sz="1400">
                <a:latin typeface="Calibri"/>
                <a:cs typeface="Calibri"/>
              </a:rPr>
              <a:t>.4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43783" y="4713732"/>
            <a:ext cx="1224280" cy="307975"/>
          </a:xfrm>
          <a:custGeom>
            <a:avLst/>
            <a:gdLst/>
            <a:ahLst/>
            <a:cxnLst/>
            <a:rect l="l" t="t" r="r" b="b"/>
            <a:pathLst>
              <a:path w="1224279" h="307975">
                <a:moveTo>
                  <a:pt x="0" y="307848"/>
                </a:moveTo>
                <a:lnTo>
                  <a:pt x="1223771" y="307848"/>
                </a:lnTo>
                <a:lnTo>
                  <a:pt x="1223771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064001" y="4779771"/>
            <a:ext cx="78486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$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3</a:t>
            </a:r>
            <a:r>
              <a:rPr dirty="0" sz="1400" spc="-10">
                <a:latin typeface="Calibri"/>
                <a:cs typeface="Calibri"/>
              </a:rPr>
              <a:t>9</a:t>
            </a:r>
            <a:r>
              <a:rPr dirty="0" sz="1400">
                <a:latin typeface="Calibri"/>
                <a:cs typeface="Calibri"/>
              </a:rPr>
              <a:t>,</a:t>
            </a:r>
            <a:r>
              <a:rPr dirty="0" sz="1400" spc="-10">
                <a:latin typeface="Calibri"/>
                <a:cs typeface="Calibri"/>
              </a:rPr>
              <a:t>1</a:t>
            </a:r>
            <a:r>
              <a:rPr dirty="0" sz="1400">
                <a:latin typeface="Calibri"/>
                <a:cs typeface="Calibri"/>
              </a:rPr>
              <a:t>1</a:t>
            </a:r>
            <a:r>
              <a:rPr dirty="0" sz="1400" spc="-10">
                <a:latin typeface="Calibri"/>
                <a:cs typeface="Calibri"/>
              </a:rPr>
              <a:t>1</a:t>
            </a:r>
            <a:r>
              <a:rPr dirty="0" sz="1400">
                <a:latin typeface="Calibri"/>
                <a:cs typeface="Calibri"/>
              </a:rPr>
              <a:t>.0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48071" y="4706111"/>
            <a:ext cx="1224280" cy="306705"/>
          </a:xfrm>
          <a:custGeom>
            <a:avLst/>
            <a:gdLst/>
            <a:ahLst/>
            <a:cxnLst/>
            <a:rect l="l" t="t" r="r" b="b"/>
            <a:pathLst>
              <a:path w="1224279" h="306704">
                <a:moveTo>
                  <a:pt x="0" y="306324"/>
                </a:moveTo>
                <a:lnTo>
                  <a:pt x="1223772" y="306324"/>
                </a:lnTo>
                <a:lnTo>
                  <a:pt x="1223772" y="0"/>
                </a:lnTo>
                <a:lnTo>
                  <a:pt x="0" y="0"/>
                </a:lnTo>
                <a:lnTo>
                  <a:pt x="0" y="3063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412740" y="4771771"/>
            <a:ext cx="69469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$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5</a:t>
            </a:r>
            <a:r>
              <a:rPr dirty="0" sz="1400" spc="-10">
                <a:latin typeface="Calibri"/>
                <a:cs typeface="Calibri"/>
              </a:rPr>
              <a:t>,</a:t>
            </a:r>
            <a:r>
              <a:rPr dirty="0" sz="1400">
                <a:latin typeface="Calibri"/>
                <a:cs typeface="Calibri"/>
              </a:rPr>
              <a:t>2</a:t>
            </a:r>
            <a:r>
              <a:rPr dirty="0" sz="1400" spc="-10">
                <a:latin typeface="Calibri"/>
                <a:cs typeface="Calibri"/>
              </a:rPr>
              <a:t>5</a:t>
            </a:r>
            <a:r>
              <a:rPr dirty="0" sz="1400">
                <a:latin typeface="Calibri"/>
                <a:cs typeface="Calibri"/>
              </a:rPr>
              <a:t>8.9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523988" y="4704588"/>
            <a:ext cx="1224280" cy="307975"/>
          </a:xfrm>
          <a:custGeom>
            <a:avLst/>
            <a:gdLst/>
            <a:ahLst/>
            <a:cxnLst/>
            <a:rect l="l" t="t" r="r" b="b"/>
            <a:pathLst>
              <a:path w="1224279" h="307975">
                <a:moveTo>
                  <a:pt x="0" y="307848"/>
                </a:moveTo>
                <a:lnTo>
                  <a:pt x="1223772" y="307848"/>
                </a:lnTo>
                <a:lnTo>
                  <a:pt x="1223772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7745348" y="4770246"/>
            <a:ext cx="78486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$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1</a:t>
            </a:r>
            <a:r>
              <a:rPr dirty="0" sz="1400" spc="-10">
                <a:latin typeface="Calibri"/>
                <a:cs typeface="Calibri"/>
              </a:rPr>
              <a:t>7</a:t>
            </a:r>
            <a:r>
              <a:rPr dirty="0" sz="1400">
                <a:latin typeface="Calibri"/>
                <a:cs typeface="Calibri"/>
              </a:rPr>
              <a:t>,</a:t>
            </a:r>
            <a:r>
              <a:rPr dirty="0" sz="1400" spc="-10">
                <a:latin typeface="Calibri"/>
                <a:cs typeface="Calibri"/>
              </a:rPr>
              <a:t>2</a:t>
            </a:r>
            <a:r>
              <a:rPr dirty="0" sz="1400">
                <a:latin typeface="Calibri"/>
                <a:cs typeface="Calibri"/>
              </a:rPr>
              <a:t>4</a:t>
            </a:r>
            <a:r>
              <a:rPr dirty="0" sz="1400" spc="-10">
                <a:latin typeface="Calibri"/>
                <a:cs typeface="Calibri"/>
              </a:rPr>
              <a:t>3</a:t>
            </a:r>
            <a:r>
              <a:rPr dirty="0" sz="1400">
                <a:latin typeface="Calibri"/>
                <a:cs typeface="Calibri"/>
              </a:rPr>
              <a:t>.9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" y="6350507"/>
            <a:ext cx="1411224" cy="501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028431" y="6356603"/>
            <a:ext cx="1080516" cy="489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8488" rIns="0" bIns="0" rtlCol="0" vert="horz">
            <a:spAutoFit/>
          </a:bodyPr>
          <a:lstStyle/>
          <a:p>
            <a:pPr marL="271780">
              <a:lnSpc>
                <a:spcPct val="100000"/>
              </a:lnSpc>
            </a:pPr>
            <a:r>
              <a:rPr dirty="0"/>
              <a:t>PR</a:t>
            </a:r>
            <a:r>
              <a:rPr dirty="0" spc="-60"/>
              <a:t>E</a:t>
            </a:r>
            <a:r>
              <a:rPr dirty="0" spc="-5"/>
              <a:t>SUPU</a:t>
            </a:r>
            <a:r>
              <a:rPr dirty="0" spc="-55"/>
              <a:t>E</a:t>
            </a:r>
            <a:r>
              <a:rPr dirty="0" spc="-20"/>
              <a:t>S</a:t>
            </a:r>
            <a:r>
              <a:rPr dirty="0" spc="-125"/>
              <a:t>T</a:t>
            </a:r>
            <a:r>
              <a:rPr dirty="0"/>
              <a:t>O </a:t>
            </a:r>
            <a:r>
              <a:rPr dirty="0" spc="-5"/>
              <a:t>CIU</a:t>
            </a:r>
            <a:r>
              <a:rPr dirty="0" spc="-60"/>
              <a:t>D</a:t>
            </a:r>
            <a:r>
              <a:rPr dirty="0"/>
              <a:t>A</a:t>
            </a:r>
            <a:r>
              <a:rPr dirty="0" spc="-65"/>
              <a:t>D</a:t>
            </a:r>
            <a:r>
              <a:rPr dirty="0"/>
              <a:t>ANO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2406" y="1052575"/>
            <a:ext cx="6468110" cy="308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oc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um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4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14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obierno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y</a:t>
            </a:r>
            <a:r>
              <a:rPr dirty="0" sz="14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oc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isposi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ión</a:t>
            </a:r>
            <a:r>
              <a:rPr dirty="0" sz="14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4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iu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ía</a:t>
            </a:r>
            <a:r>
              <a:rPr dirty="0" sz="14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nf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ión</a:t>
            </a:r>
            <a:r>
              <a:rPr dirty="0" sz="14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ecesaria</a:t>
            </a:r>
            <a:r>
              <a:rPr dirty="0" sz="14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a, 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14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e, 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 </a:t>
            </a:r>
            <a:r>
              <a:rPr dirty="0" sz="14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ino 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14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tili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335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és</a:t>
            </a:r>
            <a:r>
              <a:rPr dirty="0" sz="14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ú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onoce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dirty="0" sz="14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Go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ier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4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14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t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ra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és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;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E36C09"/>
                </a:solidFill>
                <a:latin typeface="Calibri"/>
                <a:cs typeface="Calibri"/>
              </a:rPr>
              <a:t>P</a:t>
            </a:r>
            <a:r>
              <a:rPr dirty="0" sz="1400" spc="-15" b="1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dirty="0" sz="1400" spc="-5" b="1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dirty="0" sz="1400" b="1">
                <a:solidFill>
                  <a:srgbClr val="E36C09"/>
                </a:solidFill>
                <a:latin typeface="Calibri"/>
                <a:cs typeface="Calibri"/>
              </a:rPr>
              <a:t>s</a:t>
            </a:r>
            <a:r>
              <a:rPr dirty="0" sz="1400" spc="-10" b="1">
                <a:solidFill>
                  <a:srgbClr val="E36C09"/>
                </a:solidFill>
                <a:latin typeface="Calibri"/>
                <a:cs typeface="Calibri"/>
              </a:rPr>
              <a:t>u</a:t>
            </a:r>
            <a:r>
              <a:rPr dirty="0" sz="1400" b="1">
                <a:solidFill>
                  <a:srgbClr val="E36C09"/>
                </a:solidFill>
                <a:latin typeface="Calibri"/>
                <a:cs typeface="Calibri"/>
              </a:rPr>
              <a:t>p</a:t>
            </a:r>
            <a:r>
              <a:rPr dirty="0" sz="1400" spc="-10" b="1">
                <a:solidFill>
                  <a:srgbClr val="E36C09"/>
                </a:solidFill>
                <a:latin typeface="Calibri"/>
                <a:cs typeface="Calibri"/>
              </a:rPr>
              <a:t>u</a:t>
            </a:r>
            <a:r>
              <a:rPr dirty="0" sz="1400" spc="-5" b="1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dirty="0" sz="1400" spc="-20" b="1">
                <a:solidFill>
                  <a:srgbClr val="E36C09"/>
                </a:solidFill>
                <a:latin typeface="Calibri"/>
                <a:cs typeface="Calibri"/>
              </a:rPr>
              <a:t>s</a:t>
            </a:r>
            <a:r>
              <a:rPr dirty="0" sz="1400" spc="-10" b="1">
                <a:solidFill>
                  <a:srgbClr val="E36C09"/>
                </a:solidFill>
                <a:latin typeface="Calibri"/>
                <a:cs typeface="Calibri"/>
              </a:rPr>
              <a:t>t</a:t>
            </a:r>
            <a:r>
              <a:rPr dirty="0" sz="1400" b="1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dirty="0" sz="1400" spc="10" b="1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E36C09"/>
                </a:solidFill>
                <a:latin typeface="Calibri"/>
                <a:cs typeface="Calibri"/>
              </a:rPr>
              <a:t>Ciu</a:t>
            </a:r>
            <a:r>
              <a:rPr dirty="0" sz="1400" spc="-10" b="1">
                <a:solidFill>
                  <a:srgbClr val="E36C09"/>
                </a:solidFill>
                <a:latin typeface="Calibri"/>
                <a:cs typeface="Calibri"/>
              </a:rPr>
              <a:t>d</a:t>
            </a:r>
            <a:r>
              <a:rPr dirty="0" sz="1400" b="1">
                <a:solidFill>
                  <a:srgbClr val="E36C09"/>
                </a:solidFill>
                <a:latin typeface="Calibri"/>
                <a:cs typeface="Calibri"/>
              </a:rPr>
              <a:t>a</a:t>
            </a:r>
            <a:r>
              <a:rPr dirty="0" sz="1400" spc="-10" b="1">
                <a:solidFill>
                  <a:srgbClr val="E36C09"/>
                </a:solidFill>
                <a:latin typeface="Calibri"/>
                <a:cs typeface="Calibri"/>
              </a:rPr>
              <a:t>d</a:t>
            </a:r>
            <a:r>
              <a:rPr dirty="0" sz="1400" b="1">
                <a:solidFill>
                  <a:srgbClr val="E36C09"/>
                </a:solidFill>
                <a:latin typeface="Calibri"/>
                <a:cs typeface="Calibri"/>
              </a:rPr>
              <a:t>a</a:t>
            </a:r>
            <a:r>
              <a:rPr dirty="0" sz="1400" spc="-10" b="1">
                <a:solidFill>
                  <a:srgbClr val="E36C09"/>
                </a:solidFill>
                <a:latin typeface="Calibri"/>
                <a:cs typeface="Calibri"/>
              </a:rPr>
              <a:t>n</a:t>
            </a:r>
            <a:r>
              <a:rPr dirty="0" sz="1400" b="1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dirty="0" sz="1400" spc="20" b="1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E36C09"/>
                </a:solidFill>
                <a:latin typeface="Calibri"/>
                <a:cs typeface="Calibri"/>
              </a:rPr>
              <a:t>b</a:t>
            </a:r>
            <a:r>
              <a:rPr dirty="0" sz="1400" b="1">
                <a:solidFill>
                  <a:srgbClr val="E36C09"/>
                </a:solidFill>
                <a:latin typeface="Calibri"/>
                <a:cs typeface="Calibri"/>
              </a:rPr>
              <a:t>us</a:t>
            </a:r>
            <a:r>
              <a:rPr dirty="0" sz="1400" spc="-15" b="1">
                <a:solidFill>
                  <a:srgbClr val="E36C09"/>
                </a:solidFill>
                <a:latin typeface="Calibri"/>
                <a:cs typeface="Calibri"/>
              </a:rPr>
              <a:t>c</a:t>
            </a:r>
            <a:r>
              <a:rPr dirty="0" sz="1400" b="1">
                <a:solidFill>
                  <a:srgbClr val="E36C09"/>
                </a:solidFill>
                <a:latin typeface="Calibri"/>
                <a:cs typeface="Calibri"/>
              </a:rPr>
              <a:t>a</a:t>
            </a:r>
            <a:r>
              <a:rPr dirty="0" sz="1400" spc="10" b="1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E36C09"/>
                </a:solidFill>
                <a:latin typeface="Calibri"/>
                <a:cs typeface="Calibri"/>
              </a:rPr>
              <a:t>d</a:t>
            </a:r>
            <a:r>
              <a:rPr dirty="0" sz="1400" spc="-10" b="1">
                <a:solidFill>
                  <a:srgbClr val="E36C09"/>
                </a:solidFill>
                <a:latin typeface="Calibri"/>
                <a:cs typeface="Calibri"/>
              </a:rPr>
              <a:t>a</a:t>
            </a:r>
            <a:r>
              <a:rPr dirty="0" sz="1400" b="1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dirty="0" sz="1400" spc="20" b="1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dirty="0" sz="1400" spc="-5" b="1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dirty="0" sz="1400" spc="-10" b="1">
                <a:solidFill>
                  <a:srgbClr val="E36C09"/>
                </a:solidFill>
                <a:latin typeface="Calibri"/>
                <a:cs typeface="Calibri"/>
              </a:rPr>
              <a:t>s</a:t>
            </a:r>
            <a:r>
              <a:rPr dirty="0" sz="1400" b="1">
                <a:solidFill>
                  <a:srgbClr val="E36C09"/>
                </a:solidFill>
                <a:latin typeface="Calibri"/>
                <a:cs typeface="Calibri"/>
              </a:rPr>
              <a:t>p</a:t>
            </a:r>
            <a:r>
              <a:rPr dirty="0" sz="1400" spc="-10" b="1">
                <a:solidFill>
                  <a:srgbClr val="E36C09"/>
                </a:solidFill>
                <a:latin typeface="Calibri"/>
                <a:cs typeface="Calibri"/>
              </a:rPr>
              <a:t>u</a:t>
            </a:r>
            <a:r>
              <a:rPr dirty="0" sz="1400" spc="-5" b="1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dirty="0" sz="1400" spc="-20" b="1">
                <a:solidFill>
                  <a:srgbClr val="E36C09"/>
                </a:solidFill>
                <a:latin typeface="Calibri"/>
                <a:cs typeface="Calibri"/>
              </a:rPr>
              <a:t>s</a:t>
            </a:r>
            <a:r>
              <a:rPr dirty="0" sz="1400" spc="-10" b="1">
                <a:solidFill>
                  <a:srgbClr val="E36C09"/>
                </a:solidFill>
                <a:latin typeface="Calibri"/>
                <a:cs typeface="Calibri"/>
              </a:rPr>
              <a:t>t</a:t>
            </a:r>
            <a:r>
              <a:rPr dirty="0" sz="1400" b="1">
                <a:solidFill>
                  <a:srgbClr val="E36C09"/>
                </a:solidFill>
                <a:latin typeface="Calibri"/>
                <a:cs typeface="Calibri"/>
              </a:rPr>
              <a:t>a</a:t>
            </a:r>
            <a:r>
              <a:rPr dirty="0" sz="1400" b="1">
                <a:solidFill>
                  <a:srgbClr val="E36C09"/>
                </a:solidFill>
                <a:latin typeface="Calibri"/>
                <a:cs typeface="Calibri"/>
              </a:rPr>
              <a:t> a: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327660">
              <a:lnSpc>
                <a:spcPct val="100000"/>
              </a:lnSpc>
              <a:spcBef>
                <a:spcPts val="810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¿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Cuán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au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a?</a:t>
            </a:r>
            <a:endParaRPr sz="1800">
              <a:latin typeface="Calibri"/>
              <a:cs typeface="Calibri"/>
            </a:endParaRPr>
          </a:p>
          <a:p>
            <a:pPr marL="327660">
              <a:lnSpc>
                <a:spcPct val="100000"/>
              </a:lnSpc>
              <a:spcBef>
                <a:spcPts val="430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¿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Cóm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admini</a:t>
            </a:r>
            <a:r>
              <a:rPr dirty="0" sz="1800" spc="-3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18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800" spc="5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s?</a:t>
            </a:r>
            <a:endParaRPr sz="1800">
              <a:latin typeface="Calibri"/>
              <a:cs typeface="Calibri"/>
            </a:endParaRPr>
          </a:p>
          <a:p>
            <a:pPr marL="327660">
              <a:lnSpc>
                <a:spcPct val="100000"/>
              </a:lnSpc>
              <a:spcBef>
                <a:spcPts val="430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¿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Cóm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4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3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an?</a:t>
            </a:r>
            <a:endParaRPr sz="1800">
              <a:latin typeface="Calibri"/>
              <a:cs typeface="Calibri"/>
            </a:endParaRPr>
          </a:p>
          <a:p>
            <a:pPr marL="327660">
              <a:lnSpc>
                <a:spcPct val="100000"/>
              </a:lnSpc>
              <a:spcBef>
                <a:spcPts val="434"/>
              </a:spcBef>
            </a:pPr>
            <a:r>
              <a:rPr dirty="0" sz="1800" spc="5" b="1">
                <a:solidFill>
                  <a:srgbClr val="FFFFFF"/>
                </a:solidFill>
                <a:latin typeface="Calibri"/>
                <a:cs typeface="Calibri"/>
              </a:rPr>
              <a:t>¿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 spc="5" b="1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fi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ese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3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2406" y="4777359"/>
            <a:ext cx="6467475" cy="417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4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ali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z="14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14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iudada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arti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ip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ión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aloría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ial.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356603"/>
            <a:ext cx="1411224" cy="501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028431" y="6356603"/>
            <a:ext cx="1080516" cy="489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4358" rIns="0" bIns="0" rtlCol="0" vert="horz">
            <a:spAutoFit/>
          </a:bodyPr>
          <a:lstStyle/>
          <a:p>
            <a:pPr marL="624205">
              <a:lnSpc>
                <a:spcPct val="100000"/>
              </a:lnSpc>
            </a:pPr>
            <a:r>
              <a:rPr dirty="0"/>
              <a:t>PRINC</a:t>
            </a:r>
            <a:r>
              <a:rPr dirty="0" spc="-20"/>
              <a:t>I</a:t>
            </a:r>
            <a:r>
              <a:rPr dirty="0" spc="-320"/>
              <a:t>P</a:t>
            </a:r>
            <a:r>
              <a:rPr dirty="0"/>
              <a:t>AL</a:t>
            </a:r>
            <a:r>
              <a:rPr dirty="0" spc="-70"/>
              <a:t>E</a:t>
            </a:r>
            <a:r>
              <a:rPr dirty="0"/>
              <a:t>S</a:t>
            </a:r>
            <a:r>
              <a:rPr dirty="0" spc="10"/>
              <a:t> </a:t>
            </a:r>
            <a:r>
              <a:rPr dirty="0" spc="-5"/>
              <a:t>S</a:t>
            </a:r>
            <a:r>
              <a:rPr dirty="0" spc="-50"/>
              <a:t>E</a:t>
            </a:r>
            <a:r>
              <a:rPr dirty="0" spc="20"/>
              <a:t>C</a:t>
            </a:r>
            <a:r>
              <a:rPr dirty="0" spc="-125"/>
              <a:t>T</a:t>
            </a:r>
            <a:r>
              <a:rPr dirty="0" spc="-5"/>
              <a:t>OR</a:t>
            </a:r>
            <a:r>
              <a:rPr dirty="0" spc="-60"/>
              <a:t>E</a:t>
            </a:r>
            <a:r>
              <a:rPr dirty="0"/>
              <a:t>S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2359151"/>
            <a:ext cx="9143999" cy="27980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50493" y="1242441"/>
            <a:ext cx="5964555" cy="391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ala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ú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Go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ier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las y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ih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hu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ej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emp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ill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pes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s):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6240" y="4846320"/>
            <a:ext cx="1224280" cy="307975"/>
          </a:xfrm>
          <a:custGeom>
            <a:avLst/>
            <a:gdLst/>
            <a:ahLst/>
            <a:cxnLst/>
            <a:rect l="l" t="t" r="r" b="b"/>
            <a:pathLst>
              <a:path w="1224280" h="307975">
                <a:moveTo>
                  <a:pt x="0" y="307847"/>
                </a:moveTo>
                <a:lnTo>
                  <a:pt x="1223772" y="307847"/>
                </a:lnTo>
                <a:lnTo>
                  <a:pt x="1223772" y="0"/>
                </a:lnTo>
                <a:lnTo>
                  <a:pt x="0" y="0"/>
                </a:lnTo>
                <a:lnTo>
                  <a:pt x="0" y="3078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15492" y="4912131"/>
            <a:ext cx="784860" cy="204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$</a:t>
            </a:r>
            <a:r>
              <a:rPr dirty="0" sz="1400" spc="-10">
                <a:latin typeface="Calibri"/>
                <a:cs typeface="Calibri"/>
              </a:rPr>
              <a:t> 24</a:t>
            </a:r>
            <a:r>
              <a:rPr dirty="0" sz="1400">
                <a:latin typeface="Calibri"/>
                <a:cs typeface="Calibri"/>
              </a:rPr>
              <a:t>,</a:t>
            </a:r>
            <a:r>
              <a:rPr dirty="0" sz="1400" spc="-10">
                <a:latin typeface="Calibri"/>
                <a:cs typeface="Calibri"/>
              </a:rPr>
              <a:t>382</a:t>
            </a:r>
            <a:r>
              <a:rPr dirty="0" sz="1400">
                <a:latin typeface="Calibri"/>
                <a:cs typeface="Calibri"/>
              </a:rPr>
              <a:t>.2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72155" y="4846320"/>
            <a:ext cx="1224280" cy="307975"/>
          </a:xfrm>
          <a:custGeom>
            <a:avLst/>
            <a:gdLst/>
            <a:ahLst/>
            <a:cxnLst/>
            <a:rect l="l" t="t" r="r" b="b"/>
            <a:pathLst>
              <a:path w="1224279" h="307975">
                <a:moveTo>
                  <a:pt x="0" y="307847"/>
                </a:moveTo>
                <a:lnTo>
                  <a:pt x="1223771" y="307847"/>
                </a:lnTo>
                <a:lnTo>
                  <a:pt x="1223771" y="0"/>
                </a:lnTo>
                <a:lnTo>
                  <a:pt x="0" y="0"/>
                </a:lnTo>
                <a:lnTo>
                  <a:pt x="0" y="3078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036189" y="4912131"/>
            <a:ext cx="694690" cy="204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$</a:t>
            </a:r>
            <a:r>
              <a:rPr dirty="0" sz="1400" spc="-10">
                <a:latin typeface="Calibri"/>
                <a:cs typeface="Calibri"/>
              </a:rPr>
              <a:t> 8</a:t>
            </a:r>
            <a:r>
              <a:rPr dirty="0" sz="1400">
                <a:latin typeface="Calibri"/>
                <a:cs typeface="Calibri"/>
              </a:rPr>
              <a:t>,</a:t>
            </a:r>
            <a:r>
              <a:rPr dirty="0" sz="1400" spc="-10">
                <a:latin typeface="Calibri"/>
                <a:cs typeface="Calibri"/>
              </a:rPr>
              <a:t>510</a:t>
            </a:r>
            <a:r>
              <a:rPr dirty="0" sz="1400">
                <a:latin typeface="Calibri"/>
                <a:cs typeface="Calibri"/>
              </a:rPr>
              <a:t>.6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19700" y="4849367"/>
            <a:ext cx="1080770" cy="307975"/>
          </a:xfrm>
          <a:custGeom>
            <a:avLst/>
            <a:gdLst/>
            <a:ahLst/>
            <a:cxnLst/>
            <a:rect l="l" t="t" r="r" b="b"/>
            <a:pathLst>
              <a:path w="1080770" h="307975">
                <a:moveTo>
                  <a:pt x="0" y="307847"/>
                </a:moveTo>
                <a:lnTo>
                  <a:pt x="1080515" y="307847"/>
                </a:lnTo>
                <a:lnTo>
                  <a:pt x="1080515" y="0"/>
                </a:lnTo>
                <a:lnTo>
                  <a:pt x="0" y="0"/>
                </a:lnTo>
                <a:lnTo>
                  <a:pt x="0" y="3078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414264" y="4916042"/>
            <a:ext cx="69469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$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7</a:t>
            </a:r>
            <a:r>
              <a:rPr dirty="0" sz="1400" spc="-10">
                <a:latin typeface="Calibri"/>
                <a:cs typeface="Calibri"/>
              </a:rPr>
              <a:t>,</a:t>
            </a:r>
            <a:r>
              <a:rPr dirty="0" sz="1400">
                <a:latin typeface="Calibri"/>
                <a:cs typeface="Calibri"/>
              </a:rPr>
              <a:t>9</a:t>
            </a:r>
            <a:r>
              <a:rPr dirty="0" sz="1400" spc="-10">
                <a:latin typeface="Calibri"/>
                <a:cs typeface="Calibri"/>
              </a:rPr>
              <a:t>3</a:t>
            </a:r>
            <a:r>
              <a:rPr dirty="0" sz="1400">
                <a:latin typeface="Calibri"/>
                <a:cs typeface="Calibri"/>
              </a:rPr>
              <a:t>1.8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452359" y="4846320"/>
            <a:ext cx="1080770" cy="307975"/>
          </a:xfrm>
          <a:custGeom>
            <a:avLst/>
            <a:gdLst/>
            <a:ahLst/>
            <a:cxnLst/>
            <a:rect l="l" t="t" r="r" b="b"/>
            <a:pathLst>
              <a:path w="1080770" h="307975">
                <a:moveTo>
                  <a:pt x="0" y="307847"/>
                </a:moveTo>
                <a:lnTo>
                  <a:pt x="1080516" y="307847"/>
                </a:lnTo>
                <a:lnTo>
                  <a:pt x="1080516" y="0"/>
                </a:lnTo>
                <a:lnTo>
                  <a:pt x="0" y="0"/>
                </a:lnTo>
                <a:lnTo>
                  <a:pt x="0" y="3078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7646923" y="4912131"/>
            <a:ext cx="694690" cy="204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$</a:t>
            </a:r>
            <a:r>
              <a:rPr dirty="0" sz="1400" spc="-10">
                <a:latin typeface="Calibri"/>
                <a:cs typeface="Calibri"/>
              </a:rPr>
              <a:t> 3</a:t>
            </a:r>
            <a:r>
              <a:rPr dirty="0" sz="1400">
                <a:latin typeface="Calibri"/>
                <a:cs typeface="Calibri"/>
              </a:rPr>
              <a:t>,</a:t>
            </a:r>
            <a:r>
              <a:rPr dirty="0" sz="1400" spc="-10">
                <a:latin typeface="Calibri"/>
                <a:cs typeface="Calibri"/>
              </a:rPr>
              <a:t>127</a:t>
            </a:r>
            <a:r>
              <a:rPr dirty="0" sz="1400">
                <a:latin typeface="Calibri"/>
                <a:cs typeface="Calibri"/>
              </a:rPr>
              <a:t>.6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356603"/>
            <a:ext cx="1411224" cy="501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028431" y="6356603"/>
            <a:ext cx="1080516" cy="489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55219" y="1185417"/>
            <a:ext cx="8094345" cy="605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onj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oce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sado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eri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ilida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utili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ini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púb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ea</a:t>
            </a:r>
            <a:r>
              <a:rPr dirty="0" sz="1400" spc="-1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upu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oda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fu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ope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es,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ob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65903" y="2276855"/>
            <a:ext cx="3826763" cy="3014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00964" y="2621152"/>
            <a:ext cx="3904615" cy="2124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  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Go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ier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 </a:t>
            </a:r>
            <a:r>
              <a:rPr dirty="0" sz="14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al  </a:t>
            </a:r>
            <a:r>
              <a:rPr dirty="0" sz="14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ó  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  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 </a:t>
            </a:r>
            <a:r>
              <a:rPr dirty="0" sz="14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Au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eri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dirty="0" sz="14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 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se </a:t>
            </a:r>
            <a:r>
              <a:rPr dirty="0" sz="14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us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aseg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ar 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ecu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púb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así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abili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dirty="0" sz="1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el  </a:t>
            </a:r>
            <a:r>
              <a:rPr dirty="0" sz="1400" spc="-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.  </a:t>
            </a:r>
            <a:r>
              <a:rPr dirty="0" sz="1400" spc="-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 </a:t>
            </a:r>
            <a:r>
              <a:rPr dirty="0" sz="1400" spc="-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los  </a:t>
            </a:r>
            <a:r>
              <a:rPr dirty="0" sz="1400" spc="-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ila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  </a:t>
            </a:r>
            <a:r>
              <a:rPr dirty="0" sz="1400" spc="-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 </a:t>
            </a:r>
            <a:r>
              <a:rPr dirty="0" sz="1400" spc="-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1400" spc="-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a, </a:t>
            </a:r>
            <a:r>
              <a:rPr dirty="0" sz="1400" spc="-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4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1400" spc="-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aj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-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ial </a:t>
            </a:r>
            <a:r>
              <a:rPr dirty="0" sz="1400" spc="-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lti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dirty="0" sz="1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dirty="0" sz="1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1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ope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o. </a:t>
            </a:r>
            <a:r>
              <a:rPr dirty="0" sz="14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aj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 </a:t>
            </a:r>
            <a:r>
              <a:rPr dirty="0" sz="1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dirty="0" sz="14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ra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és</a:t>
            </a:r>
            <a:r>
              <a:rPr dirty="0" sz="14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ejor</a:t>
            </a:r>
            <a:r>
              <a:rPr dirty="0" sz="14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tili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los </a:t>
            </a:r>
            <a:r>
              <a:rPr dirty="0" sz="14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acti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z="14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dirty="0" sz="14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14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así </a:t>
            </a:r>
            <a:r>
              <a:rPr dirty="0" sz="14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14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duc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14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bierno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07390">
              <a:lnSpc>
                <a:spcPct val="100000"/>
              </a:lnSpc>
            </a:pPr>
            <a:r>
              <a:rPr dirty="0" spc="-5"/>
              <a:t>EJE</a:t>
            </a:r>
            <a:r>
              <a:rPr dirty="0" spc="-45"/>
              <a:t>R</a:t>
            </a:r>
            <a:r>
              <a:rPr dirty="0" spc="-5"/>
              <a:t>CICI</a:t>
            </a:r>
            <a:r>
              <a:rPr dirty="0"/>
              <a:t>O</a:t>
            </a:r>
            <a:r>
              <a:rPr dirty="0" spc="5"/>
              <a:t> </a:t>
            </a:r>
            <a:r>
              <a:rPr dirty="0"/>
              <a:t>Y</a:t>
            </a:r>
            <a:r>
              <a:rPr dirty="0" spc="5"/>
              <a:t> </a:t>
            </a:r>
            <a:r>
              <a:rPr dirty="0" spc="-35"/>
              <a:t>C</a:t>
            </a:r>
            <a:r>
              <a:rPr dirty="0" spc="-5"/>
              <a:t>ONT</a:t>
            </a:r>
            <a:r>
              <a:rPr dirty="0" spc="-50"/>
              <a:t>R</a:t>
            </a:r>
            <a:r>
              <a:rPr dirty="0" spc="-5"/>
              <a:t>OL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356603"/>
            <a:ext cx="1411224" cy="501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028431" y="6356603"/>
            <a:ext cx="1080516" cy="489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0771" y="1694560"/>
            <a:ext cx="3581400" cy="16979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z="14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dirty="0" sz="14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erifi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ión </a:t>
            </a:r>
            <a:r>
              <a:rPr dirty="0" sz="14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dirty="0" sz="14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ñ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14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dirty="0" sz="14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dirty="0" sz="14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cump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limi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los 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objet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    </a:t>
            </a:r>
            <a:r>
              <a:rPr dirty="0" sz="1400" spc="-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esu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ario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.    </a:t>
            </a:r>
            <a:r>
              <a:rPr dirty="0" sz="1400" spc="-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    </a:t>
            </a:r>
            <a:r>
              <a:rPr dirty="0" sz="1400" spc="-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seg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  </a:t>
            </a:r>
            <a:r>
              <a:rPr dirty="0" sz="14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  </a:t>
            </a:r>
            <a:r>
              <a:rPr dirty="0" sz="14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ar   </a:t>
            </a:r>
            <a:r>
              <a:rPr dirty="0" sz="14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las   </a:t>
            </a:r>
            <a:r>
              <a:rPr dirty="0" sz="14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gias   </a:t>
            </a:r>
            <a:r>
              <a:rPr dirty="0" sz="14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arlas</a:t>
            </a:r>
            <a:r>
              <a:rPr dirty="0" sz="14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dirty="0" sz="14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cuns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4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ariab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4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ás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ontrib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ir  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  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isi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 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nf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  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ad  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  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asign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ión  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easig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ión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79520" y="957072"/>
            <a:ext cx="5364479" cy="37551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579245">
              <a:lnSpc>
                <a:spcPct val="100000"/>
              </a:lnSpc>
            </a:pPr>
            <a:r>
              <a:rPr dirty="0" spc="-5"/>
              <a:t>S</a:t>
            </a:r>
            <a:r>
              <a:rPr dirty="0" spc="-50"/>
              <a:t>E</a:t>
            </a:r>
            <a:r>
              <a:rPr dirty="0"/>
              <a:t>GUIMIE</a:t>
            </a:r>
            <a:r>
              <a:rPr dirty="0" spc="-15"/>
              <a:t>N</a:t>
            </a:r>
            <a:r>
              <a:rPr dirty="0" spc="-125"/>
              <a:t>T</a:t>
            </a:r>
            <a:r>
              <a:rPr dirty="0"/>
              <a:t>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56603"/>
            <a:ext cx="1411224" cy="5013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792" y="926719"/>
            <a:ext cx="7045325" cy="5129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31750" marR="5080">
              <a:lnSpc>
                <a:spcPct val="100000"/>
              </a:lnSpc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14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ión </a:t>
            </a:r>
            <a:r>
              <a:rPr dirty="0" sz="14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 </a:t>
            </a:r>
            <a:r>
              <a:rPr dirty="0" sz="14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álisis </a:t>
            </a:r>
            <a:r>
              <a:rPr dirty="0" sz="14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sis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14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z="14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objet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14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los </a:t>
            </a:r>
            <a:r>
              <a:rPr dirty="0" sz="14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dirty="0" sz="14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gobi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rn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dirty="0" sz="14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dirty="0" sz="1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alid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d 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 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 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log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objet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as, 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así 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su </a:t>
            </a:r>
            <a:r>
              <a:rPr dirty="0" sz="1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ia,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eni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ili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z="14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4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ali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dirty="0" sz="14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dirty="0" sz="14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sea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r>
              <a:rPr dirty="0" sz="14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objet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4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tili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4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4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ejo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14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as,</a:t>
            </a:r>
            <a:r>
              <a:rPr dirty="0" sz="14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4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eali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xt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rnos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xpe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4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eri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ñ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ñ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púb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rió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1400" spc="-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ficia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 </a:t>
            </a:r>
            <a:r>
              <a:rPr dirty="0" sz="1400" spc="-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 </a:t>
            </a:r>
            <a:r>
              <a:rPr dirty="0" sz="1400" spc="-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1400" spc="-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 </a:t>
            </a:r>
            <a:r>
              <a:rPr dirty="0" sz="1400" spc="-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"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PRO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GRAMA </a:t>
            </a:r>
            <a:r>
              <a:rPr dirty="0" sz="1400" spc="-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dirty="0" sz="1400" spc="-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-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7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LU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ACIÓ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30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dirty="0" sz="1400" spc="-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dirty="0" sz="1400" spc="-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 </a:t>
            </a:r>
            <a:r>
              <a:rPr dirty="0" sz="1400" spc="-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dirty="0" sz="1400" spc="-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se </a:t>
            </a:r>
            <a:r>
              <a:rPr dirty="0" sz="1400" spc="-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ali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dirty="0" sz="1400" spc="-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seg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1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z="1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ación </a:t>
            </a:r>
            <a:r>
              <a:rPr dirty="0" sz="14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las </a:t>
            </a:r>
            <a:r>
              <a:rPr dirty="0" sz="1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íti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z="1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dirty="0" sz="14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obiern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1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 </a:t>
            </a:r>
            <a:r>
              <a:rPr dirty="0" sz="1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nf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rm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ión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fu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4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ción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ienen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14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púb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ial.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FUNCI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 spc="5" b="1">
                <a:solidFill>
                  <a:srgbClr val="FFFFFF"/>
                </a:solidFill>
                <a:latin typeface="Calibri"/>
                <a:cs typeface="Calibri"/>
              </a:rPr>
              <a:t> D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dirty="0" sz="1800" spc="-9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6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800" spc="-65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800" spc="-4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CI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  <a:p>
            <a:pPr algn="just" marL="12700" marR="2282825">
              <a:lnSpc>
                <a:spcPct val="100000"/>
              </a:lnSpc>
              <a:spcBef>
                <a:spcPts val="25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-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1400" spc="-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opil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1400" spc="-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dirty="0" sz="1400" spc="-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nf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rm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ión </a:t>
            </a:r>
            <a:r>
              <a:rPr dirty="0" sz="1400" spc="-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dirty="0" sz="1400" spc="-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esemp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eñ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1400" spc="-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-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 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pu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ari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   A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ini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ión 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ú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. 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opi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nf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ión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tili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siguie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fu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es: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450">
              <a:latin typeface="Times New Roman"/>
              <a:cs typeface="Times New Roman"/>
            </a:endParaRPr>
          </a:p>
          <a:p>
            <a:pPr algn="just" marL="238125" indent="-22542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38760" algn="l"/>
              </a:tabLst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Conoce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     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     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    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    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los     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  <a:p>
            <a:pPr marL="238125">
              <a:lnSpc>
                <a:spcPct val="100000"/>
              </a:lnSpc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esu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pu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ario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 algn="just" marL="238125" indent="-22542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38760" algn="l"/>
              </a:tabLst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isi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s.</a:t>
            </a:r>
            <a:endParaRPr sz="1400">
              <a:latin typeface="Calibri"/>
              <a:cs typeface="Calibri"/>
            </a:endParaRPr>
          </a:p>
          <a:p>
            <a:pPr algn="just" marL="238125" indent="-22542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38760" algn="l"/>
              </a:tabLs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Mejo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obj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 marL="238125" marR="2282825" indent="-22542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38760" algn="l"/>
              </a:tabLst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tifi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iti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limi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obj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 algn="just" marL="238125" indent="-22542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38760" algn="l"/>
              </a:tabLst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tifi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e.</a:t>
            </a:r>
            <a:endParaRPr sz="1400">
              <a:latin typeface="Calibri"/>
              <a:cs typeface="Calibri"/>
            </a:endParaRPr>
          </a:p>
          <a:p>
            <a:pPr algn="just" marL="238125" indent="-22542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38760" algn="l"/>
              </a:tabLs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tifi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ar  </a:t>
            </a:r>
            <a:r>
              <a:rPr dirty="0" sz="1400" spc="-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las  </a:t>
            </a:r>
            <a:r>
              <a:rPr dirty="0" sz="1400" spc="-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  </a:t>
            </a:r>
            <a:r>
              <a:rPr dirty="0" sz="1400" spc="-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14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 </a:t>
            </a:r>
            <a:r>
              <a:rPr dirty="0" sz="1400" spc="-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 </a:t>
            </a:r>
            <a:r>
              <a:rPr dirty="0" sz="1400" spc="-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1400">
              <a:latin typeface="Calibri"/>
              <a:cs typeface="Calibri"/>
            </a:endParaRPr>
          </a:p>
          <a:p>
            <a:pPr marL="238125">
              <a:lnSpc>
                <a:spcPct val="100000"/>
              </a:lnSpc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os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esu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pu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ario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67555" y="3479291"/>
            <a:ext cx="5076443" cy="33787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734820">
              <a:lnSpc>
                <a:spcPct val="100000"/>
              </a:lnSpc>
            </a:pPr>
            <a:r>
              <a:rPr dirty="0" spc="-5"/>
              <a:t>E</a:t>
            </a:r>
            <a:r>
              <a:rPr dirty="0" spc="-210"/>
              <a:t>V</a:t>
            </a:r>
            <a:r>
              <a:rPr dirty="0"/>
              <a:t>A</a:t>
            </a:r>
            <a:r>
              <a:rPr dirty="0" spc="-110"/>
              <a:t>L</a:t>
            </a:r>
            <a:r>
              <a:rPr dirty="0" spc="-100"/>
              <a:t>U</a:t>
            </a:r>
            <a:r>
              <a:rPr dirty="0" spc="-45"/>
              <a:t>A</a:t>
            </a:r>
            <a:r>
              <a:rPr dirty="0" spc="-5"/>
              <a:t>CIÓN</a:t>
            </a:r>
          </a:p>
        </p:txBody>
      </p:sp>
      <p:sp>
        <p:nvSpPr>
          <p:cNvPr id="6" name="object 6"/>
          <p:cNvSpPr/>
          <p:nvPr/>
        </p:nvSpPr>
        <p:spPr>
          <a:xfrm>
            <a:off x="8028431" y="6356603"/>
            <a:ext cx="1080516" cy="489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56603"/>
            <a:ext cx="1411224" cy="5013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028431" y="6356603"/>
            <a:ext cx="1080516" cy="489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5848" y="1279144"/>
            <a:ext cx="6867525" cy="631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Consis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nf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xplic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las y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iu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las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eali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gobi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rno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ans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te 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  </a:t>
            </a:r>
            <a:r>
              <a:rPr dirty="0" sz="14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a,  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ar  </a:t>
            </a:r>
            <a:r>
              <a:rPr dirty="0" sz="14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onoce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  </a:t>
            </a:r>
            <a:r>
              <a:rPr dirty="0" sz="14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 </a:t>
            </a:r>
            <a:r>
              <a:rPr dirty="0" sz="14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as,  </a:t>
            </a:r>
            <a:r>
              <a:rPr dirty="0" sz="14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fu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 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,  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onse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ia,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suj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opin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ión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púb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0">
              <a:lnSpc>
                <a:spcPct val="100000"/>
              </a:lnSpc>
            </a:pPr>
            <a:r>
              <a:rPr dirty="0"/>
              <a:t>RENDICION </a:t>
            </a:r>
            <a:r>
              <a:rPr dirty="0" spc="-5"/>
              <a:t>D</a:t>
            </a:r>
            <a:r>
              <a:rPr dirty="0"/>
              <a:t>E </a:t>
            </a:r>
            <a:r>
              <a:rPr dirty="0" spc="-5"/>
              <a:t>CUE</a:t>
            </a:r>
            <a:r>
              <a:rPr dirty="0"/>
              <a:t>N</a:t>
            </a:r>
            <a:r>
              <a:rPr dirty="0" spc="-345"/>
              <a:t>T</a:t>
            </a:r>
            <a:r>
              <a:rPr dirty="0"/>
              <a:t>AS</a:t>
            </a:r>
          </a:p>
        </p:txBody>
      </p:sp>
      <p:sp>
        <p:nvSpPr>
          <p:cNvPr id="6" name="object 6"/>
          <p:cNvSpPr/>
          <p:nvPr/>
        </p:nvSpPr>
        <p:spPr>
          <a:xfrm>
            <a:off x="1744979" y="1988820"/>
            <a:ext cx="5617464" cy="4869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56603"/>
            <a:ext cx="1411224" cy="5013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028431" y="6356603"/>
            <a:ext cx="1080516" cy="489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11072" y="136042"/>
            <a:ext cx="6019165" cy="2178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87400">
              <a:lnSpc>
                <a:spcPct val="100000"/>
              </a:lnSpc>
            </a:pPr>
            <a:r>
              <a:rPr dirty="0" sz="4400" spc="-3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4400" spc="-5">
                <a:solidFill>
                  <a:srgbClr val="FFFFFF"/>
                </a:solidFill>
                <a:latin typeface="Calibri"/>
                <a:cs typeface="Calibri"/>
              </a:rPr>
              <a:t>ONTR</a:t>
            </a:r>
            <a:r>
              <a:rPr dirty="0" sz="44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4400" spc="-1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4400" spc="-5">
                <a:solidFill>
                  <a:srgbClr val="FFFFFF"/>
                </a:solidFill>
                <a:latin typeface="Calibri"/>
                <a:cs typeface="Calibri"/>
              </a:rPr>
              <a:t>ORÍ</a:t>
            </a:r>
            <a:r>
              <a:rPr dirty="0" sz="4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4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400" spc="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4400" spc="-5">
                <a:solidFill>
                  <a:srgbClr val="FFFFFF"/>
                </a:solidFill>
                <a:latin typeface="Calibri"/>
                <a:cs typeface="Calibri"/>
              </a:rPr>
              <a:t>OCIAL</a:t>
            </a:r>
            <a:endParaRPr sz="44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935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onj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cio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4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ali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14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4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iviles</a:t>
            </a:r>
            <a:r>
              <a:rPr dirty="0" sz="14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o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4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vigil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aluació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ob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tri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ir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tión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name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tal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ejo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púb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eali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ér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inos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ia,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ia,</a:t>
            </a:r>
            <a:r>
              <a:rPr dirty="0" sz="14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alid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ás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tri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el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cump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limi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omp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omi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obiern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dirty="0" sz="14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z="14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dirty="0" sz="1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ello </a:t>
            </a:r>
            <a:r>
              <a:rPr dirty="0" sz="1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ejo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ar 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dirty="0" sz="14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ad </a:t>
            </a:r>
            <a:r>
              <a:rPr dirty="0" sz="1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z="14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14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iedad 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ión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ú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bli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;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2524" y="2916935"/>
            <a:ext cx="749807" cy="728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211072" y="3006344"/>
            <a:ext cx="544576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65785" algn="l"/>
                <a:tab pos="1015365" algn="l"/>
                <a:tab pos="2018030" algn="l"/>
                <a:tab pos="2370455" algn="l"/>
                <a:tab pos="3600450" algn="l"/>
              </a:tabLst>
            </a:pPr>
            <a:r>
              <a:rPr dirty="0" sz="2400" spc="-7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al	m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	la	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ese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	admini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aci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1072" y="3372103"/>
            <a:ext cx="1145540" cy="1062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925194" algn="l"/>
              </a:tabLst>
            </a:pP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difundi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lle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	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06726" y="3372103"/>
            <a:ext cx="4151629" cy="1062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 indent="7620">
              <a:lnSpc>
                <a:spcPct val="100000"/>
              </a:lnSpc>
            </a:pPr>
            <a:r>
              <a:rPr dirty="0" sz="2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l    </a:t>
            </a:r>
            <a:r>
              <a:rPr dirty="0" sz="2400" spc="-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eje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cio    </a:t>
            </a:r>
            <a:r>
              <a:rPr dirty="0" sz="2400" spc="-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implem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á    </a:t>
            </a:r>
            <a:r>
              <a:rPr dirty="0" sz="2400" spc="-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los  </a:t>
            </a:r>
            <a:r>
              <a:rPr dirty="0" sz="24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ani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mos  </a:t>
            </a:r>
            <a:r>
              <a:rPr dirty="0" sz="24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id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neo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  </a:t>
            </a:r>
            <a:r>
              <a:rPr dirty="0" sz="24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abo  </a:t>
            </a:r>
            <a:r>
              <a:rPr dirty="0" sz="2400" spc="2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dirty="0" sz="2400" spc="2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funció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n  </a:t>
            </a:r>
            <a:r>
              <a:rPr dirty="0" sz="2400" spc="2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alm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1072" y="4469638"/>
            <a:ext cx="544512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dinado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24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iedad</a:t>
            </a:r>
            <a:r>
              <a:rPr dirty="0" sz="2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2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obierno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1072" y="4835397"/>
            <a:ext cx="4294505" cy="696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48055" algn="l"/>
                <a:tab pos="1408430" algn="l"/>
                <a:tab pos="2367280" algn="l"/>
                <a:tab pos="2993390" algn="l"/>
              </a:tabLst>
            </a:pP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	la	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figu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	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l	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dor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insum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actividades.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25795" y="4835397"/>
            <a:ext cx="93408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70230" algn="l"/>
              </a:tabLst>
            </a:pP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	los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59880" y="2983992"/>
            <a:ext cx="792479" cy="7696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35480">
              <a:lnSpc>
                <a:spcPct val="100000"/>
              </a:lnSpc>
            </a:pPr>
            <a:r>
              <a:rPr dirty="0" spc="-35"/>
              <a:t>C</a:t>
            </a:r>
            <a:r>
              <a:rPr dirty="0" spc="-5"/>
              <a:t>O</a:t>
            </a:r>
            <a:r>
              <a:rPr dirty="0"/>
              <a:t>N</a:t>
            </a:r>
            <a:r>
              <a:rPr dirty="0" spc="-350"/>
              <a:t>T</a:t>
            </a:r>
            <a:r>
              <a:rPr dirty="0" spc="-45"/>
              <a:t>A</a:t>
            </a:r>
            <a:r>
              <a:rPr dirty="0" spc="20"/>
              <a:t>C</a:t>
            </a:r>
            <a:r>
              <a:rPr dirty="0" spc="-125"/>
              <a:t>T</a:t>
            </a:r>
            <a:r>
              <a:rPr dirty="0"/>
              <a:t>O</a:t>
            </a:r>
          </a:p>
        </p:txBody>
      </p:sp>
      <p:sp>
        <p:nvSpPr>
          <p:cNvPr id="3" name="object 3"/>
          <p:cNvSpPr/>
          <p:nvPr/>
        </p:nvSpPr>
        <p:spPr>
          <a:xfrm>
            <a:off x="2144267" y="1179575"/>
            <a:ext cx="4948428" cy="3922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8509" y="1235481"/>
            <a:ext cx="6577965" cy="392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os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úb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fina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ie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Gobi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“L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eso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135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6466" rIns="0" bIns="0" rtlCol="0" vert="horz">
            <a:spAutoFit/>
          </a:bodyPr>
          <a:lstStyle/>
          <a:p>
            <a:pPr marL="674370">
              <a:lnSpc>
                <a:spcPct val="100000"/>
              </a:lnSpc>
            </a:pPr>
            <a:r>
              <a:rPr dirty="0" spc="-5"/>
              <a:t>FUENT</a:t>
            </a:r>
            <a:r>
              <a:rPr dirty="0" spc="-50"/>
              <a:t>E</a:t>
            </a:r>
            <a:r>
              <a:rPr dirty="0"/>
              <a:t>S</a:t>
            </a:r>
            <a:r>
              <a:rPr dirty="0" spc="10"/>
              <a:t> </a:t>
            </a:r>
            <a:r>
              <a:rPr dirty="0" spc="-5"/>
              <a:t>DE</a:t>
            </a:r>
            <a:r>
              <a:rPr dirty="0"/>
              <a:t>L INGR</a:t>
            </a:r>
            <a:r>
              <a:rPr dirty="0" spc="-65"/>
              <a:t>E</a:t>
            </a:r>
            <a:r>
              <a:rPr dirty="0" spc="-5"/>
              <a:t>SO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6356603"/>
            <a:ext cx="1411224" cy="5013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028431" y="6356603"/>
            <a:ext cx="1080516" cy="489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2276855"/>
            <a:ext cx="9143999" cy="32064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24736" y="170561"/>
            <a:ext cx="6243320" cy="1229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4400" spc="-5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440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z="4400" spc="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4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4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400">
                <a:solidFill>
                  <a:srgbClr val="FFFFFF"/>
                </a:solidFill>
                <a:latin typeface="Calibri"/>
                <a:cs typeface="Calibri"/>
              </a:rPr>
              <a:t>INGR</a:t>
            </a:r>
            <a:r>
              <a:rPr dirty="0" sz="4400" spc="-5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4400" spc="-5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dirty="0" sz="4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4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4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4400" spc="-5">
                <a:solidFill>
                  <a:srgbClr val="FFFFFF"/>
                </a:solidFill>
                <a:latin typeface="Calibri"/>
                <a:cs typeface="Calibri"/>
              </a:rPr>
              <a:t> EL</a:t>
            </a:r>
            <a:endParaRPr sz="4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4400">
                <a:solidFill>
                  <a:srgbClr val="FFFFFF"/>
                </a:solidFill>
                <a:latin typeface="Calibri"/>
                <a:cs typeface="Calibri"/>
              </a:rPr>
              <a:t>PR</a:t>
            </a:r>
            <a:r>
              <a:rPr dirty="0" sz="4400" spc="-6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4400" spc="-5">
                <a:solidFill>
                  <a:srgbClr val="FFFFFF"/>
                </a:solidFill>
                <a:latin typeface="Calibri"/>
                <a:cs typeface="Calibri"/>
              </a:rPr>
              <a:t>SUPU</a:t>
            </a:r>
            <a:r>
              <a:rPr dirty="0" sz="4400" spc="-5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4400" spc="-2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4400" spc="-12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44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4400" spc="-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4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4400" spc="-4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4400">
                <a:solidFill>
                  <a:srgbClr val="FFFFFF"/>
                </a:solidFill>
                <a:latin typeface="Calibri"/>
                <a:cs typeface="Calibri"/>
              </a:rPr>
              <a:t>GR</a:t>
            </a:r>
            <a:r>
              <a:rPr dirty="0" sz="4400" spc="-5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4400" spc="-5">
                <a:solidFill>
                  <a:srgbClr val="FFFFFF"/>
                </a:solidFill>
                <a:latin typeface="Calibri"/>
                <a:cs typeface="Calibri"/>
              </a:rPr>
              <a:t>SOS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1155" y="1707260"/>
            <a:ext cx="6809740" cy="1288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Son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 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onj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oc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ela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 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 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esos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e:</a:t>
            </a:r>
            <a:endParaRPr sz="14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335"/>
              </a:spcBef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óm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4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14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ir</a:t>
            </a:r>
            <a:r>
              <a:rPr dirty="0" sz="14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14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z="14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esa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ios</a:t>
            </a:r>
            <a:r>
              <a:rPr dirty="0" sz="14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4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esi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4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púb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o;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así </a:t>
            </a:r>
            <a:r>
              <a:rPr dirty="0" sz="14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1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 </a:t>
            </a:r>
            <a:r>
              <a:rPr dirty="0" sz="1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14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esos </a:t>
            </a:r>
            <a:r>
              <a:rPr dirty="0" sz="14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se 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dirty="0" sz="1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dirty="0" sz="14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esida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 </a:t>
            </a:r>
            <a:r>
              <a:rPr dirty="0" sz="1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z="1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óm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14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se 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tri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ir</a:t>
            </a:r>
            <a:r>
              <a:rPr dirty="0" sz="14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14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erlas;</a:t>
            </a:r>
            <a:r>
              <a:rPr dirty="0" sz="1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ir</a:t>
            </a:r>
            <a:r>
              <a:rPr dirty="0" sz="14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ispon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dirty="0" sz="14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cub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rir las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rida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ch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ih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hu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43783" y="3212592"/>
            <a:ext cx="5615940" cy="2581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6356603"/>
            <a:ext cx="1411224" cy="5013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028431" y="6356603"/>
            <a:ext cx="1080516" cy="489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546980" y="1518666"/>
            <a:ext cx="32131" cy="128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46600" y="1742694"/>
            <a:ext cx="32258" cy="128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46219" y="1966722"/>
            <a:ext cx="32257" cy="128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45838" y="2190750"/>
            <a:ext cx="32258" cy="1280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45457" y="2414777"/>
            <a:ext cx="32257" cy="1280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45076" y="2638805"/>
            <a:ext cx="32258" cy="1280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44821" y="2862833"/>
            <a:ext cx="32130" cy="1280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44440" y="3086861"/>
            <a:ext cx="32131" cy="1280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44059" y="3310890"/>
            <a:ext cx="32257" cy="1280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43678" y="3534917"/>
            <a:ext cx="32258" cy="12801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43297" y="3758946"/>
            <a:ext cx="32257" cy="1280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42916" y="3982973"/>
            <a:ext cx="32258" cy="1280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42535" y="4207002"/>
            <a:ext cx="32258" cy="1280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42282" y="4431029"/>
            <a:ext cx="32130" cy="1280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41901" y="4655058"/>
            <a:ext cx="32131" cy="12801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41520" y="4879085"/>
            <a:ext cx="32130" cy="12801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41139" y="5103114"/>
            <a:ext cx="32258" cy="12801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40758" y="5327141"/>
            <a:ext cx="32257" cy="12801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40377" y="5551170"/>
            <a:ext cx="32258" cy="12802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9996" y="5775159"/>
            <a:ext cx="32257" cy="12806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539741" y="5999188"/>
            <a:ext cx="32131" cy="12806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539360" y="6223215"/>
            <a:ext cx="32130" cy="12806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538979" y="6447244"/>
            <a:ext cx="32131" cy="12806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538598" y="6671271"/>
            <a:ext cx="32258" cy="12807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90470" y="1518666"/>
            <a:ext cx="144780" cy="143510"/>
          </a:xfrm>
          <a:custGeom>
            <a:avLst/>
            <a:gdLst/>
            <a:ahLst/>
            <a:cxnLst/>
            <a:rect l="l" t="t" r="r" b="b"/>
            <a:pathLst>
              <a:path w="144779" h="143510">
                <a:moveTo>
                  <a:pt x="72105" y="0"/>
                </a:moveTo>
                <a:lnTo>
                  <a:pt x="31765" y="12339"/>
                </a:lnTo>
                <a:lnTo>
                  <a:pt x="5654" y="43832"/>
                </a:lnTo>
                <a:lnTo>
                  <a:pt x="0" y="72480"/>
                </a:lnTo>
                <a:lnTo>
                  <a:pt x="1615" y="86749"/>
                </a:lnTo>
                <a:lnTo>
                  <a:pt x="21561" y="122532"/>
                </a:lnTo>
                <a:lnTo>
                  <a:pt x="58360" y="141816"/>
                </a:lnTo>
                <a:lnTo>
                  <a:pt x="73084" y="143252"/>
                </a:lnTo>
                <a:lnTo>
                  <a:pt x="87557" y="141677"/>
                </a:lnTo>
                <a:lnTo>
                  <a:pt x="123810" y="121960"/>
                </a:lnTo>
                <a:lnTo>
                  <a:pt x="143320" y="85623"/>
                </a:lnTo>
                <a:lnTo>
                  <a:pt x="144773" y="71120"/>
                </a:lnTo>
                <a:lnTo>
                  <a:pt x="143216" y="56791"/>
                </a:lnTo>
                <a:lnTo>
                  <a:pt x="123377" y="20835"/>
                </a:lnTo>
                <a:lnTo>
                  <a:pt x="86732" y="1445"/>
                </a:lnTo>
                <a:lnTo>
                  <a:pt x="721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490465" y="1518666"/>
            <a:ext cx="144780" cy="143510"/>
          </a:xfrm>
          <a:custGeom>
            <a:avLst/>
            <a:gdLst/>
            <a:ahLst/>
            <a:cxnLst/>
            <a:rect l="l" t="t" r="r" b="b"/>
            <a:pathLst>
              <a:path w="144779" h="143510">
                <a:moveTo>
                  <a:pt x="0" y="71627"/>
                </a:moveTo>
                <a:lnTo>
                  <a:pt x="12301" y="31686"/>
                </a:lnTo>
                <a:lnTo>
                  <a:pt x="44020" y="5713"/>
                </a:lnTo>
                <a:lnTo>
                  <a:pt x="72110" y="0"/>
                </a:lnTo>
                <a:lnTo>
                  <a:pt x="86737" y="1445"/>
                </a:lnTo>
                <a:lnTo>
                  <a:pt x="123382" y="20835"/>
                </a:lnTo>
                <a:lnTo>
                  <a:pt x="143221" y="56791"/>
                </a:lnTo>
                <a:lnTo>
                  <a:pt x="144778" y="71120"/>
                </a:lnTo>
                <a:lnTo>
                  <a:pt x="143325" y="85623"/>
                </a:lnTo>
                <a:lnTo>
                  <a:pt x="123815" y="121960"/>
                </a:lnTo>
                <a:lnTo>
                  <a:pt x="87562" y="141677"/>
                </a:lnTo>
                <a:lnTo>
                  <a:pt x="73089" y="143252"/>
                </a:lnTo>
                <a:lnTo>
                  <a:pt x="58365" y="141816"/>
                </a:lnTo>
                <a:lnTo>
                  <a:pt x="21566" y="122532"/>
                </a:lnTo>
                <a:lnTo>
                  <a:pt x="1620" y="86749"/>
                </a:lnTo>
                <a:lnTo>
                  <a:pt x="0" y="71627"/>
                </a:lnTo>
                <a:close/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482846" y="2600580"/>
            <a:ext cx="142875" cy="141605"/>
          </a:xfrm>
          <a:custGeom>
            <a:avLst/>
            <a:gdLst/>
            <a:ahLst/>
            <a:cxnLst/>
            <a:rect l="l" t="t" r="r" b="b"/>
            <a:pathLst>
              <a:path w="142875" h="141605">
                <a:moveTo>
                  <a:pt x="57502" y="0"/>
                </a:moveTo>
                <a:lnTo>
                  <a:pt x="21119" y="19488"/>
                </a:lnTo>
                <a:lnTo>
                  <a:pt x="1466" y="55770"/>
                </a:lnTo>
                <a:lnTo>
                  <a:pt x="0" y="70229"/>
                </a:lnTo>
                <a:lnTo>
                  <a:pt x="368" y="77506"/>
                </a:lnTo>
                <a:lnTo>
                  <a:pt x="15402" y="113686"/>
                </a:lnTo>
                <a:lnTo>
                  <a:pt x="49478" y="136615"/>
                </a:lnTo>
                <a:lnTo>
                  <a:pt x="80760" y="141272"/>
                </a:lnTo>
                <a:lnTo>
                  <a:pt x="93545" y="138344"/>
                </a:lnTo>
                <a:lnTo>
                  <a:pt x="125064" y="115936"/>
                </a:lnTo>
                <a:lnTo>
                  <a:pt x="141380" y="75673"/>
                </a:lnTo>
                <a:lnTo>
                  <a:pt x="142340" y="58858"/>
                </a:lnTo>
                <a:lnTo>
                  <a:pt x="139075" y="46487"/>
                </a:lnTo>
                <a:lnTo>
                  <a:pt x="115965" y="16168"/>
                </a:lnTo>
                <a:lnTo>
                  <a:pt x="74806" y="768"/>
                </a:lnTo>
                <a:lnTo>
                  <a:pt x="5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82846" y="2600580"/>
            <a:ext cx="142875" cy="141605"/>
          </a:xfrm>
          <a:custGeom>
            <a:avLst/>
            <a:gdLst/>
            <a:ahLst/>
            <a:cxnLst/>
            <a:rect l="l" t="t" r="r" b="b"/>
            <a:pathLst>
              <a:path w="142875" h="141605">
                <a:moveTo>
                  <a:pt x="0" y="70229"/>
                </a:moveTo>
                <a:lnTo>
                  <a:pt x="12318" y="30106"/>
                </a:lnTo>
                <a:lnTo>
                  <a:pt x="44003" y="4141"/>
                </a:lnTo>
                <a:lnTo>
                  <a:pt x="57502" y="0"/>
                </a:lnTo>
                <a:lnTo>
                  <a:pt x="74806" y="768"/>
                </a:lnTo>
                <a:lnTo>
                  <a:pt x="115965" y="16168"/>
                </a:lnTo>
                <a:lnTo>
                  <a:pt x="139075" y="46487"/>
                </a:lnTo>
                <a:lnTo>
                  <a:pt x="142340" y="58858"/>
                </a:lnTo>
                <a:lnTo>
                  <a:pt x="141380" y="75673"/>
                </a:lnTo>
                <a:lnTo>
                  <a:pt x="125064" y="115936"/>
                </a:lnTo>
                <a:lnTo>
                  <a:pt x="93545" y="138344"/>
                </a:lnTo>
                <a:lnTo>
                  <a:pt x="80760" y="141272"/>
                </a:lnTo>
                <a:lnTo>
                  <a:pt x="64363" y="140170"/>
                </a:lnTo>
                <a:lnTo>
                  <a:pt x="24846" y="123128"/>
                </a:lnTo>
                <a:lnTo>
                  <a:pt x="3012" y="90630"/>
                </a:lnTo>
                <a:lnTo>
                  <a:pt x="0" y="70229"/>
                </a:lnTo>
                <a:close/>
              </a:path>
            </a:pathLst>
          </a:custGeom>
          <a:ln w="25908">
            <a:solidFill>
              <a:srgbClr val="E36C0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490470" y="3647694"/>
            <a:ext cx="144780" cy="143510"/>
          </a:xfrm>
          <a:custGeom>
            <a:avLst/>
            <a:gdLst/>
            <a:ahLst/>
            <a:cxnLst/>
            <a:rect l="l" t="t" r="r" b="b"/>
            <a:pathLst>
              <a:path w="144779" h="143510">
                <a:moveTo>
                  <a:pt x="72105" y="0"/>
                </a:moveTo>
                <a:lnTo>
                  <a:pt x="31765" y="12339"/>
                </a:lnTo>
                <a:lnTo>
                  <a:pt x="5654" y="43832"/>
                </a:lnTo>
                <a:lnTo>
                  <a:pt x="0" y="72480"/>
                </a:lnTo>
                <a:lnTo>
                  <a:pt x="1615" y="86749"/>
                </a:lnTo>
                <a:lnTo>
                  <a:pt x="21561" y="122532"/>
                </a:lnTo>
                <a:lnTo>
                  <a:pt x="58360" y="141816"/>
                </a:lnTo>
                <a:lnTo>
                  <a:pt x="73084" y="143252"/>
                </a:lnTo>
                <a:lnTo>
                  <a:pt x="87557" y="141677"/>
                </a:lnTo>
                <a:lnTo>
                  <a:pt x="123810" y="121960"/>
                </a:lnTo>
                <a:lnTo>
                  <a:pt x="143320" y="85623"/>
                </a:lnTo>
                <a:lnTo>
                  <a:pt x="144773" y="71120"/>
                </a:lnTo>
                <a:lnTo>
                  <a:pt x="143216" y="56791"/>
                </a:lnTo>
                <a:lnTo>
                  <a:pt x="123377" y="20835"/>
                </a:lnTo>
                <a:lnTo>
                  <a:pt x="86732" y="1445"/>
                </a:lnTo>
                <a:lnTo>
                  <a:pt x="721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490465" y="3647694"/>
            <a:ext cx="144780" cy="143510"/>
          </a:xfrm>
          <a:custGeom>
            <a:avLst/>
            <a:gdLst/>
            <a:ahLst/>
            <a:cxnLst/>
            <a:rect l="l" t="t" r="r" b="b"/>
            <a:pathLst>
              <a:path w="144779" h="143510">
                <a:moveTo>
                  <a:pt x="0" y="71627"/>
                </a:moveTo>
                <a:lnTo>
                  <a:pt x="12301" y="31686"/>
                </a:lnTo>
                <a:lnTo>
                  <a:pt x="44020" y="5713"/>
                </a:lnTo>
                <a:lnTo>
                  <a:pt x="72110" y="0"/>
                </a:lnTo>
                <a:lnTo>
                  <a:pt x="86737" y="1445"/>
                </a:lnTo>
                <a:lnTo>
                  <a:pt x="123382" y="20835"/>
                </a:lnTo>
                <a:lnTo>
                  <a:pt x="143221" y="56791"/>
                </a:lnTo>
                <a:lnTo>
                  <a:pt x="144778" y="71120"/>
                </a:lnTo>
                <a:lnTo>
                  <a:pt x="143325" y="85623"/>
                </a:lnTo>
                <a:lnTo>
                  <a:pt x="123815" y="121960"/>
                </a:lnTo>
                <a:lnTo>
                  <a:pt x="87562" y="141677"/>
                </a:lnTo>
                <a:lnTo>
                  <a:pt x="73089" y="143252"/>
                </a:lnTo>
                <a:lnTo>
                  <a:pt x="58365" y="141816"/>
                </a:lnTo>
                <a:lnTo>
                  <a:pt x="21566" y="122532"/>
                </a:lnTo>
                <a:lnTo>
                  <a:pt x="1620" y="86749"/>
                </a:lnTo>
                <a:lnTo>
                  <a:pt x="0" y="71627"/>
                </a:lnTo>
                <a:close/>
              </a:path>
            </a:pathLst>
          </a:custGeom>
          <a:ln w="25908">
            <a:solidFill>
              <a:srgbClr val="F9C0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4939665" y="1521205"/>
            <a:ext cx="2000250" cy="717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GO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  <a:p>
            <a:pPr marL="84455" marR="5080">
              <a:lnSpc>
                <a:spcPct val="100000"/>
              </a:lnSpc>
              <a:spcBef>
                <a:spcPts val="795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la elab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ación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esupu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Eg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esos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160523" y="2560827"/>
            <a:ext cx="2043430" cy="717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19430">
              <a:lnSpc>
                <a:spcPct val="100000"/>
              </a:lnSpc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TUBRE</a:t>
            </a:r>
            <a:endParaRPr sz="1800">
              <a:latin typeface="Calibri"/>
              <a:cs typeface="Calibri"/>
            </a:endParaRPr>
          </a:p>
          <a:p>
            <a:pPr marL="561340" marR="5080" indent="-549275">
              <a:lnSpc>
                <a:spcPct val="100000"/>
              </a:lnSpc>
              <a:spcBef>
                <a:spcPts val="795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Ela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ación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P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esupu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Eg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esos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939665" y="3609492"/>
            <a:ext cx="2221230" cy="717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30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VIE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BRE</a:t>
            </a:r>
            <a:endParaRPr sz="180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  <a:spcBef>
                <a:spcPts val="795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eg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esos</a:t>
            </a:r>
            <a:r>
              <a:rPr dirty="0" sz="12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endParaRPr sz="120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Ho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able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eso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ado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994661" y="4762119"/>
            <a:ext cx="2209800" cy="717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63880">
              <a:lnSpc>
                <a:spcPct val="100000"/>
              </a:lnSpc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31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DICIEMBRE</a:t>
            </a:r>
            <a:endParaRPr sz="1800">
              <a:latin typeface="Calibri"/>
              <a:cs typeface="Calibri"/>
            </a:endParaRPr>
          </a:p>
          <a:p>
            <a:pPr marL="12700" marR="6350" indent="95885">
              <a:lnSpc>
                <a:spcPct val="100000"/>
              </a:lnSpc>
              <a:spcBef>
                <a:spcPts val="795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Ho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eso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esupu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482846" y="4801236"/>
            <a:ext cx="142875" cy="141605"/>
          </a:xfrm>
          <a:custGeom>
            <a:avLst/>
            <a:gdLst/>
            <a:ahLst/>
            <a:cxnLst/>
            <a:rect l="l" t="t" r="r" b="b"/>
            <a:pathLst>
              <a:path w="142875" h="141604">
                <a:moveTo>
                  <a:pt x="57502" y="0"/>
                </a:moveTo>
                <a:lnTo>
                  <a:pt x="21119" y="19488"/>
                </a:lnTo>
                <a:lnTo>
                  <a:pt x="1466" y="55770"/>
                </a:lnTo>
                <a:lnTo>
                  <a:pt x="0" y="70229"/>
                </a:lnTo>
                <a:lnTo>
                  <a:pt x="368" y="77506"/>
                </a:lnTo>
                <a:lnTo>
                  <a:pt x="15402" y="113686"/>
                </a:lnTo>
                <a:lnTo>
                  <a:pt x="49478" y="136615"/>
                </a:lnTo>
                <a:lnTo>
                  <a:pt x="80760" y="141272"/>
                </a:lnTo>
                <a:lnTo>
                  <a:pt x="93545" y="138344"/>
                </a:lnTo>
                <a:lnTo>
                  <a:pt x="125064" y="115936"/>
                </a:lnTo>
                <a:lnTo>
                  <a:pt x="141380" y="75673"/>
                </a:lnTo>
                <a:lnTo>
                  <a:pt x="142340" y="58858"/>
                </a:lnTo>
                <a:lnTo>
                  <a:pt x="139075" y="46487"/>
                </a:lnTo>
                <a:lnTo>
                  <a:pt x="115965" y="16168"/>
                </a:lnTo>
                <a:lnTo>
                  <a:pt x="74806" y="768"/>
                </a:lnTo>
                <a:lnTo>
                  <a:pt x="5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482846" y="4801236"/>
            <a:ext cx="142875" cy="141605"/>
          </a:xfrm>
          <a:custGeom>
            <a:avLst/>
            <a:gdLst/>
            <a:ahLst/>
            <a:cxnLst/>
            <a:rect l="l" t="t" r="r" b="b"/>
            <a:pathLst>
              <a:path w="142875" h="141604">
                <a:moveTo>
                  <a:pt x="0" y="70229"/>
                </a:moveTo>
                <a:lnTo>
                  <a:pt x="12318" y="30106"/>
                </a:lnTo>
                <a:lnTo>
                  <a:pt x="44003" y="4141"/>
                </a:lnTo>
                <a:lnTo>
                  <a:pt x="57502" y="0"/>
                </a:lnTo>
                <a:lnTo>
                  <a:pt x="74806" y="768"/>
                </a:lnTo>
                <a:lnTo>
                  <a:pt x="115965" y="16168"/>
                </a:lnTo>
                <a:lnTo>
                  <a:pt x="139075" y="46487"/>
                </a:lnTo>
                <a:lnTo>
                  <a:pt x="142340" y="58858"/>
                </a:lnTo>
                <a:lnTo>
                  <a:pt x="141380" y="75673"/>
                </a:lnTo>
                <a:lnTo>
                  <a:pt x="125064" y="115936"/>
                </a:lnTo>
                <a:lnTo>
                  <a:pt x="93545" y="138344"/>
                </a:lnTo>
                <a:lnTo>
                  <a:pt x="80760" y="141272"/>
                </a:lnTo>
                <a:lnTo>
                  <a:pt x="64363" y="140170"/>
                </a:lnTo>
                <a:lnTo>
                  <a:pt x="24846" y="123128"/>
                </a:lnTo>
                <a:lnTo>
                  <a:pt x="3012" y="90630"/>
                </a:lnTo>
                <a:lnTo>
                  <a:pt x="0" y="70229"/>
                </a:lnTo>
                <a:close/>
              </a:path>
            </a:pathLst>
          </a:custGeom>
          <a:ln w="25908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0" y="6356603"/>
            <a:ext cx="1411224" cy="50139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8028431" y="6356603"/>
            <a:ext cx="1080516" cy="48920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241198" y="80644"/>
            <a:ext cx="8626475" cy="807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30120" marR="5080" indent="-2218055">
              <a:lnSpc>
                <a:spcPct val="100000"/>
              </a:lnSpc>
            </a:pP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CALEN</a:t>
            </a:r>
            <a:r>
              <a:rPr dirty="0" sz="2800" spc="-6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2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ARA</a:t>
            </a:r>
            <a:r>
              <a:rPr dirty="0" sz="28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LABO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800" spc="-4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CIÓ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8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PR</a:t>
            </a:r>
            <a:r>
              <a:rPr dirty="0" sz="2800" spc="-3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SUPU</a:t>
            </a:r>
            <a:r>
              <a:rPr dirty="0" sz="2800" spc="-3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800" spc="-4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2800" spc="-9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8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GR</a:t>
            </a:r>
            <a:r>
              <a:rPr dirty="0" sz="2800" spc="-3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EY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INGR</a:t>
            </a:r>
            <a:r>
              <a:rPr dirty="0" sz="2800" spc="-3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SOS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4361" rIns="0" bIns="0" rtlCol="0" vert="horz">
            <a:spAutoFit/>
          </a:bodyPr>
          <a:lstStyle/>
          <a:p>
            <a:pPr algn="ctr" marL="4445">
              <a:lnSpc>
                <a:spcPts val="3025"/>
              </a:lnSpc>
            </a:pPr>
            <a:r>
              <a:rPr dirty="0" sz="2800" spc="-20"/>
              <a:t>CR</a:t>
            </a:r>
            <a:r>
              <a:rPr dirty="0" sz="2800"/>
              <a:t>I</a:t>
            </a:r>
            <a:r>
              <a:rPr dirty="0" sz="2800" spc="-15"/>
              <a:t>T</a:t>
            </a:r>
            <a:r>
              <a:rPr dirty="0" sz="2800" spc="-20"/>
              <a:t>E</a:t>
            </a:r>
            <a:r>
              <a:rPr dirty="0" sz="2800" spc="-10"/>
              <a:t>R</a:t>
            </a:r>
            <a:r>
              <a:rPr dirty="0" sz="2800" spc="-15"/>
              <a:t>IOS</a:t>
            </a:r>
            <a:r>
              <a:rPr dirty="0" sz="2800" spc="-15"/>
              <a:t> </a:t>
            </a:r>
            <a:r>
              <a:rPr dirty="0" sz="2800" spc="-225"/>
              <a:t>P</a:t>
            </a:r>
            <a:r>
              <a:rPr dirty="0" sz="2800" spc="-20"/>
              <a:t>A</a:t>
            </a:r>
            <a:r>
              <a:rPr dirty="0" sz="2800" spc="-15"/>
              <a:t>R</a:t>
            </a:r>
            <a:r>
              <a:rPr dirty="0" sz="2800" spc="-20"/>
              <a:t>A</a:t>
            </a:r>
            <a:r>
              <a:rPr dirty="0" sz="2800" spc="30"/>
              <a:t> </a:t>
            </a:r>
            <a:r>
              <a:rPr dirty="0" sz="2800" spc="-20"/>
              <a:t>L</a:t>
            </a:r>
            <a:r>
              <a:rPr dirty="0" sz="2800" spc="-20"/>
              <a:t>A</a:t>
            </a:r>
            <a:r>
              <a:rPr dirty="0" sz="2800" spc="20"/>
              <a:t> </a:t>
            </a:r>
            <a:r>
              <a:rPr dirty="0" sz="2800" spc="-20"/>
              <a:t>E</a:t>
            </a:r>
            <a:r>
              <a:rPr dirty="0" sz="2800" spc="-10"/>
              <a:t>L</a:t>
            </a:r>
            <a:r>
              <a:rPr dirty="0" sz="2800" spc="-20"/>
              <a:t>A</a:t>
            </a:r>
            <a:r>
              <a:rPr dirty="0" sz="2800" spc="-15"/>
              <a:t>B</a:t>
            </a:r>
            <a:r>
              <a:rPr dirty="0" sz="2800" spc="-25"/>
              <a:t>OR</a:t>
            </a:r>
            <a:r>
              <a:rPr dirty="0" sz="2800" spc="-35"/>
              <a:t>A</a:t>
            </a:r>
            <a:r>
              <a:rPr dirty="0" sz="2800" spc="-20"/>
              <a:t>CIÓ</a:t>
            </a:r>
            <a:r>
              <a:rPr dirty="0" sz="2800" spc="-20"/>
              <a:t>N</a:t>
            </a:r>
            <a:r>
              <a:rPr dirty="0" sz="2800" spc="20"/>
              <a:t> </a:t>
            </a:r>
            <a:r>
              <a:rPr dirty="0" sz="2800" spc="-20"/>
              <a:t>DEL</a:t>
            </a:r>
            <a:endParaRPr sz="2800"/>
          </a:p>
          <a:p>
            <a:pPr algn="ctr" marL="4445">
              <a:lnSpc>
                <a:spcPts val="3025"/>
              </a:lnSpc>
            </a:pPr>
            <a:r>
              <a:rPr dirty="0" sz="2800" spc="-15"/>
              <a:t>PR</a:t>
            </a:r>
            <a:r>
              <a:rPr dirty="0" sz="2800" spc="-45"/>
              <a:t>E</a:t>
            </a:r>
            <a:r>
              <a:rPr dirty="0" sz="2800" spc="-25"/>
              <a:t>SUPU</a:t>
            </a:r>
            <a:r>
              <a:rPr dirty="0" sz="2800" spc="-35"/>
              <a:t>E</a:t>
            </a:r>
            <a:r>
              <a:rPr dirty="0" sz="2800" spc="-30"/>
              <a:t>S</a:t>
            </a:r>
            <a:r>
              <a:rPr dirty="0" sz="2800" spc="-80"/>
              <a:t>T</a:t>
            </a:r>
            <a:r>
              <a:rPr dirty="0" sz="2800" spc="-20"/>
              <a:t>O</a:t>
            </a:r>
            <a:r>
              <a:rPr dirty="0" sz="2800" spc="5"/>
              <a:t> </a:t>
            </a:r>
            <a:r>
              <a:rPr dirty="0" sz="2800" spc="-25"/>
              <a:t>D</a:t>
            </a:r>
            <a:r>
              <a:rPr dirty="0" sz="2800" spc="-15"/>
              <a:t>E</a:t>
            </a:r>
            <a:r>
              <a:rPr dirty="0" sz="2800" spc="10"/>
              <a:t> </a:t>
            </a:r>
            <a:r>
              <a:rPr dirty="0" sz="2800" spc="-35"/>
              <a:t>E</a:t>
            </a:r>
            <a:r>
              <a:rPr dirty="0" sz="2800" spc="-20"/>
              <a:t>GR</a:t>
            </a:r>
            <a:r>
              <a:rPr dirty="0" sz="2800" spc="-40"/>
              <a:t>E</a:t>
            </a:r>
            <a:r>
              <a:rPr dirty="0" sz="2800" spc="-5"/>
              <a:t>SO</a:t>
            </a:r>
            <a:r>
              <a:rPr dirty="0" sz="2800"/>
              <a:t>S </a:t>
            </a:r>
            <a:r>
              <a:rPr dirty="0" sz="2800" spc="-15"/>
              <a:t>20</a:t>
            </a:r>
            <a:r>
              <a:rPr dirty="0" sz="2800" spc="-30"/>
              <a:t>2</a:t>
            </a:r>
            <a:r>
              <a:rPr dirty="0" sz="2800" spc="-15"/>
              <a:t>1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615187" y="1694560"/>
            <a:ext cx="3858260" cy="276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  </a:t>
            </a:r>
            <a:r>
              <a:rPr dirty="0" sz="14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esu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 </a:t>
            </a:r>
            <a:r>
              <a:rPr dirty="0" sz="14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dirty="0" sz="14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Eg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esos  </a:t>
            </a:r>
            <a:r>
              <a:rPr dirty="0" sz="14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1  </a:t>
            </a:r>
            <a:r>
              <a:rPr dirty="0" sz="14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el  </a:t>
            </a:r>
            <a:r>
              <a:rPr dirty="0" sz="14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 </a:t>
            </a:r>
            <a:r>
              <a:rPr dirty="0" sz="14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fue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ela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ajo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Mod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esu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asado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esu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s;   </a:t>
            </a:r>
            <a:r>
              <a:rPr dirty="0" sz="14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  </a:t>
            </a:r>
            <a:r>
              <a:rPr dirty="0" sz="14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ir   </a:t>
            </a:r>
            <a:r>
              <a:rPr dirty="0" sz="14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xigirl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  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   </a:t>
            </a:r>
            <a:r>
              <a:rPr dirty="0" sz="14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   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tallada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te   </a:t>
            </a:r>
            <a:r>
              <a:rPr dirty="0" sz="14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   </a:t>
            </a:r>
            <a:r>
              <a:rPr dirty="0" sz="14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alid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d   </a:t>
            </a:r>
            <a:r>
              <a:rPr dirty="0" sz="14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  </a:t>
            </a:r>
            <a:r>
              <a:rPr dirty="0" sz="14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  </a:t>
            </a:r>
            <a:r>
              <a:rPr dirty="0" sz="1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esu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aria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rmi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i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4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 marL="12700" marR="5715">
              <a:lnSpc>
                <a:spcPct val="100000"/>
              </a:lnSpc>
              <a:tabLst>
                <a:tab pos="657225" algn="l"/>
                <a:tab pos="1506220" algn="l"/>
                <a:tab pos="1727200" algn="l"/>
                <a:tab pos="2050414" algn="l"/>
                <a:tab pos="2752725" algn="l"/>
              </a:tabLs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Así </a:t>
            </a:r>
            <a:r>
              <a:rPr dirty="0" sz="1400" spc="-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ism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dirty="0" sz="1400" spc="-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-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se </a:t>
            </a:r>
            <a:r>
              <a:rPr dirty="0" sz="1400" spc="-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ó </a:t>
            </a:r>
            <a:r>
              <a:rPr dirty="0" sz="1400" spc="-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1400" spc="-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erios </a:t>
            </a:r>
            <a:r>
              <a:rPr dirty="0" sz="1400" spc="-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alida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eri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isci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lina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upu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ari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dirty="0" sz="14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ia </a:t>
            </a:r>
            <a:r>
              <a:rPr dirty="0" sz="14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dirty="0" sz="14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lo </a:t>
            </a:r>
            <a:r>
              <a:rPr dirty="0" sz="14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ido </a:t>
            </a:r>
            <a:r>
              <a:rPr dirty="0" sz="14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dirty="0" sz="14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dirty="0" sz="14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z="14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Fin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ie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1400" spc="-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dirty="0" sz="1400" spc="-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1400" spc="-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Eje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Eg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esos,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ebe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á	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tri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ir	a	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	Bala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	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ario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ibl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356603"/>
            <a:ext cx="1411224" cy="501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028431" y="6356603"/>
            <a:ext cx="1080516" cy="489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72000" y="897636"/>
            <a:ext cx="4187952" cy="41879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6044" rIns="0" bIns="0" rtlCol="0" vert="horz">
            <a:spAutoFit/>
          </a:bodyPr>
          <a:lstStyle/>
          <a:p>
            <a:pPr marL="472440">
              <a:lnSpc>
                <a:spcPct val="100000"/>
              </a:lnSpc>
            </a:pPr>
            <a:r>
              <a:rPr dirty="0" spc="-5"/>
              <a:t>CIC</a:t>
            </a:r>
            <a:r>
              <a:rPr dirty="0" spc="-95"/>
              <a:t>L</a:t>
            </a:r>
            <a:r>
              <a:rPr dirty="0"/>
              <a:t>O</a:t>
            </a:r>
            <a:r>
              <a:rPr dirty="0" spc="5"/>
              <a:t> </a:t>
            </a:r>
            <a:r>
              <a:rPr dirty="0"/>
              <a:t>PR</a:t>
            </a:r>
            <a:r>
              <a:rPr dirty="0" spc="-55"/>
              <a:t>E</a:t>
            </a:r>
            <a:r>
              <a:rPr dirty="0" spc="-5"/>
              <a:t>SUPU</a:t>
            </a:r>
            <a:r>
              <a:rPr dirty="0" spc="-45"/>
              <a:t>E</a:t>
            </a:r>
            <a:r>
              <a:rPr dirty="0" spc="-20"/>
              <a:t>S</a:t>
            </a:r>
            <a:r>
              <a:rPr dirty="0" spc="-345"/>
              <a:t>T</a:t>
            </a:r>
            <a:r>
              <a:rPr dirty="0"/>
              <a:t>AR</a:t>
            </a:r>
            <a:r>
              <a:rPr dirty="0" spc="-15"/>
              <a:t>I</a:t>
            </a:r>
            <a:r>
              <a:rPr dirty="0"/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5836" y="1140586"/>
            <a:ext cx="8073390" cy="391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sie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ap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ra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és</a:t>
            </a:r>
            <a:r>
              <a:rPr dirty="0" sz="1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ua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Go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ie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dirty="0" sz="1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úb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así</a:t>
            </a:r>
            <a:r>
              <a:rPr dirty="0" sz="14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la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ión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iu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356603"/>
            <a:ext cx="1411224" cy="5013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028431" y="6356603"/>
            <a:ext cx="1080516" cy="489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1549906"/>
            <a:ext cx="9144000" cy="53080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6044" rIns="0" bIns="0" rtlCol="0" vert="horz">
            <a:spAutoFit/>
          </a:bodyPr>
          <a:lstStyle/>
          <a:p>
            <a:pPr marL="1725930">
              <a:lnSpc>
                <a:spcPct val="100000"/>
              </a:lnSpc>
            </a:pPr>
            <a:r>
              <a:rPr dirty="0"/>
              <a:t>PLAN</a:t>
            </a:r>
            <a:r>
              <a:rPr dirty="0" spc="-60"/>
              <a:t>E</a:t>
            </a:r>
            <a:r>
              <a:rPr dirty="0" spc="-45"/>
              <a:t>A</a:t>
            </a:r>
            <a:r>
              <a:rPr dirty="0" spc="-5"/>
              <a:t>CIÓN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8099" y="1058697"/>
            <a:ext cx="8124825" cy="605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lan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ión</a:t>
            </a:r>
            <a:r>
              <a:rPr dirty="0" sz="14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4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4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basan</a:t>
            </a:r>
            <a:r>
              <a:rPr dirty="0" sz="14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odo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4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esu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arios</a:t>
            </a:r>
            <a:r>
              <a:rPr dirty="0" sz="14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oh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dirty="0" sz="14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ví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dirty="0" sz="14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z="14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obje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z="14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idos </a:t>
            </a:r>
            <a:r>
              <a:rPr dirty="0" sz="14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dirty="0" sz="14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 </a:t>
            </a:r>
            <a:r>
              <a:rPr dirty="0" sz="14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lan </a:t>
            </a:r>
            <a:r>
              <a:rPr dirty="0" sz="14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tal </a:t>
            </a:r>
            <a:r>
              <a:rPr dirty="0" sz="14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lo </a:t>
            </a:r>
            <a:r>
              <a:rPr dirty="0" sz="14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2017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-2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dirty="0" sz="14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dirty="0" sz="14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14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14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z="14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es,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ias,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obj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e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356603"/>
            <a:ext cx="1411224" cy="5013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028431" y="6356603"/>
            <a:ext cx="1080516" cy="489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69364" y="787908"/>
            <a:ext cx="5568695" cy="55686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56603"/>
            <a:ext cx="1411224" cy="5013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028431" y="6356603"/>
            <a:ext cx="1080516" cy="489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49097" y="1118108"/>
            <a:ext cx="6235065" cy="2623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ión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um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a,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clasi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ini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ión</a:t>
            </a:r>
            <a:r>
              <a:rPr dirty="0" sz="14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ú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bli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a,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limi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ela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ión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ej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el   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 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púb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,  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  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ar  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  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oces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   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  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ió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,  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ión   </a:t>
            </a:r>
            <a:r>
              <a:rPr dirty="0" sz="1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pu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ión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hum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s,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eriales,</a:t>
            </a:r>
            <a:r>
              <a:rPr dirty="0" sz="14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fina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ie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oq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irigido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ob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ión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 algn="just" marL="12700" marR="5715">
              <a:lnSpc>
                <a:spcPct val="100000"/>
              </a:lnSpc>
              <a:spcBef>
                <a:spcPts val="335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14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lanea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ión </a:t>
            </a:r>
            <a:r>
              <a:rPr dirty="0" sz="14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ebe </a:t>
            </a:r>
            <a:r>
              <a:rPr dirty="0" sz="14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14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ra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és </a:t>
            </a:r>
            <a:r>
              <a:rPr dirty="0" sz="14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dirty="0" sz="14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ión </a:t>
            </a:r>
            <a:r>
              <a:rPr dirty="0" sz="14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14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lecer </a:t>
            </a:r>
            <a:r>
              <a:rPr dirty="0" sz="14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vin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ión 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lo 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ope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 algn="just" marL="12700" marR="7620">
              <a:lnSpc>
                <a:spcPct val="100000"/>
              </a:lnSpc>
              <a:spcBef>
                <a:spcPts val="335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14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ión </a:t>
            </a:r>
            <a:r>
              <a:rPr dirty="0" sz="14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se </a:t>
            </a:r>
            <a:r>
              <a:rPr dirty="0" sz="14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dirty="0" sz="1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los </a:t>
            </a:r>
            <a:r>
              <a:rPr dirty="0" sz="14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dirty="0" sz="1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ari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z="1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án </a:t>
            </a:r>
            <a:r>
              <a:rPr dirty="0" sz="1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púb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así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esarios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cump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lir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obj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1700">
              <a:latin typeface="Times New Roman"/>
              <a:cs typeface="Times New Roman"/>
            </a:endParaRPr>
          </a:p>
          <a:p>
            <a:pPr algn="ctr" marR="42545">
              <a:lnSpc>
                <a:spcPct val="100000"/>
              </a:lnSpc>
            </a:pPr>
            <a:r>
              <a:rPr dirty="0" sz="2500" spc="-20">
                <a:solidFill>
                  <a:srgbClr val="FFFFFF"/>
                </a:solidFill>
                <a:latin typeface="Calibri"/>
                <a:cs typeface="Calibri"/>
              </a:rPr>
              <a:t>¿Q</a:t>
            </a:r>
            <a:r>
              <a:rPr dirty="0" sz="2500" spc="-3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2500" spc="-15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dirty="0" sz="25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spc="-3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5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25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spc="-2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25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spc="-2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2500" spc="-4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500" spc="-25">
                <a:solidFill>
                  <a:srgbClr val="FFFFFF"/>
                </a:solidFill>
                <a:latin typeface="Calibri"/>
                <a:cs typeface="Calibri"/>
              </a:rPr>
              <a:t>OGRAM</a:t>
            </a:r>
            <a:r>
              <a:rPr dirty="0" sz="25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5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spc="-15">
                <a:solidFill>
                  <a:srgbClr val="FFFFFF"/>
                </a:solidFill>
                <a:latin typeface="Calibri"/>
                <a:cs typeface="Calibri"/>
              </a:rPr>
              <a:t>PR</a:t>
            </a:r>
            <a:r>
              <a:rPr dirty="0" sz="2500" spc="-4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500" spc="-20">
                <a:solidFill>
                  <a:srgbClr val="FFFFFF"/>
                </a:solidFill>
                <a:latin typeface="Calibri"/>
                <a:cs typeface="Calibri"/>
              </a:rPr>
              <a:t>SUP</a:t>
            </a:r>
            <a:r>
              <a:rPr dirty="0" sz="2500" spc="-3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2500" spc="-3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500" spc="-2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2500" spc="-2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500" spc="-15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z="2500" spc="-2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500" spc="-20">
                <a:solidFill>
                  <a:srgbClr val="FFFFFF"/>
                </a:solidFill>
                <a:latin typeface="Calibri"/>
                <a:cs typeface="Calibri"/>
              </a:rPr>
              <a:t>O?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4830" y="4431410"/>
            <a:ext cx="6310630" cy="1271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Conj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és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objet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ivos</a:t>
            </a:r>
            <a:r>
              <a:rPr dirty="0" sz="14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     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p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      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      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lan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ión,      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      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      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     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se      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olu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z="1400" spc="-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hum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dirty="0" sz="1400" spc="-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dirty="0" sz="1400" spc="-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cn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ógi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dirty="0" sz="1400" spc="-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eriales </a:t>
            </a:r>
            <a:r>
              <a:rPr dirty="0" sz="1400" spc="-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z="1400" spc="-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ales. </a:t>
            </a:r>
            <a:r>
              <a:rPr dirty="0" sz="1400" spc="-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Se </a:t>
            </a:r>
            <a:r>
              <a:rPr dirty="0" sz="1400" spc="-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400" spc="-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dirty="0" sz="14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esar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lar</a:t>
            </a:r>
            <a:r>
              <a:rPr dirty="0" sz="14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bu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onsabil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arias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ida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1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ej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as,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lu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oble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obla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ión es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ífi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6044" rIns="0" bIns="0" rtlCol="0" vert="horz">
            <a:spAutoFit/>
          </a:bodyPr>
          <a:lstStyle/>
          <a:p>
            <a:pPr marL="240665">
              <a:lnSpc>
                <a:spcPct val="100000"/>
              </a:lnSpc>
            </a:pPr>
            <a:r>
              <a:rPr dirty="0"/>
              <a:t>P</a:t>
            </a:r>
            <a:r>
              <a:rPr dirty="0" spc="-50"/>
              <a:t>R</a:t>
            </a:r>
            <a:r>
              <a:rPr dirty="0" spc="-5"/>
              <a:t>OGRAM</a:t>
            </a:r>
            <a:r>
              <a:rPr dirty="0" spc="-40"/>
              <a:t>A</a:t>
            </a:r>
            <a:r>
              <a:rPr dirty="0" spc="-5"/>
              <a:t>CIÓN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Dexter Medina Arciniega</dc:creator>
  <dc:title>Presentación de PowerPoint</dc:title>
  <dcterms:created xsi:type="dcterms:W3CDTF">2021-02-22T10:16:24Z</dcterms:created>
  <dcterms:modified xsi:type="dcterms:W3CDTF">2021-02-22T10:16:24Z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2021-02-02T00:00:00Z</vt:filetime>
  </property>
  <property fmtid="{D5CDD505-2E9C-101B-9397-08002B2CF9AE}" pid="3" name="LastSaved">
    <vt:filetime>2021-02-22T00:00:00Z</vt:filetime>
  </property>
</Properties>
</file>