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  <p:sldMasterId id="2147483789" r:id="rId2"/>
  </p:sldMasterIdLst>
  <p:notesMasterIdLst>
    <p:notesMasterId r:id="rId12"/>
  </p:notesMasterIdLst>
  <p:sldIdLst>
    <p:sldId id="274" r:id="rId3"/>
    <p:sldId id="270" r:id="rId4"/>
    <p:sldId id="283" r:id="rId5"/>
    <p:sldId id="278" r:id="rId6"/>
    <p:sldId id="284" r:id="rId7"/>
    <p:sldId id="277" r:id="rId8"/>
    <p:sldId id="279" r:id="rId9"/>
    <p:sldId id="280" r:id="rId10"/>
    <p:sldId id="282" r:id="rId11"/>
  </p:sldIdLst>
  <p:sldSz cx="6858000" cy="9144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B83ABB"/>
    <a:srgbClr val="FF9900"/>
    <a:srgbClr val="00FFCC"/>
    <a:srgbClr val="FFCC66"/>
    <a:srgbClr val="DDD9C3"/>
    <a:srgbClr val="CFC095"/>
    <a:srgbClr val="D6C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76" autoAdjust="0"/>
    <p:restoredTop sz="94694"/>
  </p:normalViewPr>
  <p:slideViewPr>
    <p:cSldViewPr>
      <p:cViewPr varScale="1">
        <p:scale>
          <a:sx n="91" d="100"/>
          <a:sy n="91" d="100"/>
        </p:scale>
        <p:origin x="1064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ph/Dropbox/DPH/LEY%20DE%20INGRESOS%202021/Gra&#769;ficas_Presentacio&#769;n%20V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Hoja1!$C$6</c:f>
              <c:strCache>
                <c:ptCount val="1"/>
                <c:pt idx="0">
                  <c:v>2021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AC7-5146-B36E-1FFBD0826C8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AC7-5146-B36E-1FFBD0826C8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AC7-5146-B36E-1FFBD0826C8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1AC7-5146-B36E-1FFBD0826C84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1AC7-5146-B36E-1FFBD0826C84}"/>
              </c:ext>
            </c:extLst>
          </c:dPt>
          <c:dLbls>
            <c:dLbl>
              <c:idx val="0"/>
              <c:layout>
                <c:manualLayout>
                  <c:x val="-2.1580595752463398E-2"/>
                  <c:y val="-3.793157539694114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83800442553566"/>
                      <c:h val="0.210099298268302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AC7-5146-B36E-1FFBD0826C84}"/>
                </c:ext>
              </c:extLst>
            </c:dLbl>
            <c:dLbl>
              <c:idx val="1"/>
              <c:layout>
                <c:manualLayout>
                  <c:x val="-6.6442551990584645E-2"/>
                  <c:y val="5.438170769195934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18224945547936"/>
                      <c:h val="0.159517540844595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AC7-5146-B36E-1FFBD0826C84}"/>
                </c:ext>
              </c:extLst>
            </c:dLbl>
            <c:dLbl>
              <c:idx val="2"/>
              <c:layout>
                <c:manualLayout>
                  <c:x val="2.5817648065069723E-2"/>
                  <c:y val="-0.1966781517495559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29644151931302"/>
                      <c:h val="0.159517540844595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AC7-5146-B36E-1FFBD0826C84}"/>
                </c:ext>
              </c:extLst>
            </c:dLbl>
            <c:dLbl>
              <c:idx val="3"/>
              <c:layout>
                <c:manualLayout>
                  <c:x val="6.2246018476256729E-2"/>
                  <c:y val="-4.409806741772895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C7-5146-B36E-1FFBD0826C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Hoja1!$B$7:$B$11</c:f>
              <c:strCache>
                <c:ptCount val="4"/>
                <c:pt idx="0">
                  <c:v>Ingresos Propios</c:v>
                </c:pt>
                <c:pt idx="1">
                  <c:v>Participaciones </c:v>
                </c:pt>
                <c:pt idx="2">
                  <c:v>Aportaciones</c:v>
                </c:pt>
                <c:pt idx="3">
                  <c:v>Convenios</c:v>
                </c:pt>
              </c:strCache>
            </c:strRef>
          </c:cat>
          <c:val>
            <c:numRef>
              <c:f>Hoja1!$C$7:$C$11</c:f>
              <c:numCache>
                <c:formatCode>#,##0.0_ ;[Red]\-#,##0.0\ </c:formatCode>
                <c:ptCount val="5"/>
                <c:pt idx="0">
                  <c:v>16150.313725978818</c:v>
                </c:pt>
                <c:pt idx="1">
                  <c:v>25924.508561999999</c:v>
                </c:pt>
                <c:pt idx="2">
                  <c:v>22471.727950368608</c:v>
                </c:pt>
                <c:pt idx="3">
                  <c:v>4816.20721503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AC7-5146-B36E-1FFBD0826C8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9373"/>
            <a:ext cx="5143500" cy="3183467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3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5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0483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0483"/>
            <a:ext cx="4350544" cy="774911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77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3032" y="4058307"/>
            <a:ext cx="3078485" cy="2850493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2251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5543" y="7143461"/>
            <a:ext cx="3083458" cy="984539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01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94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22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26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70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88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16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03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4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50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77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29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835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7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83231"/>
            <a:ext cx="5915025" cy="3801611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070178"/>
            <a:ext cx="5915025" cy="2000249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6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438401"/>
            <a:ext cx="2914650" cy="58017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8401"/>
            <a:ext cx="2914650" cy="58017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8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242467"/>
            <a:ext cx="2900363" cy="11009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343401"/>
            <a:ext cx="2900363" cy="490736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2468"/>
            <a:ext cx="2914651" cy="11009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3401"/>
            <a:ext cx="2914651" cy="490736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7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6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6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1"/>
            <a:ext cx="2211705" cy="21335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199"/>
            <a:ext cx="2211705" cy="508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1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0"/>
            <a:ext cx="2211705" cy="21336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200"/>
            <a:ext cx="2211705" cy="508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6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487680"/>
            <a:ext cx="5915025" cy="1767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38401"/>
            <a:ext cx="5915025" cy="58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1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662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9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8134884"/>
            <a:ext cx="1143000" cy="1004130"/>
          </a:xfrm>
          <a:prstGeom prst="rect">
            <a:avLst/>
          </a:prstGeom>
        </p:spPr>
      </p:pic>
      <p:sp>
        <p:nvSpPr>
          <p:cNvPr id="31" name="Title 3"/>
          <p:cNvSpPr txBox="1">
            <a:spLocks/>
          </p:cNvSpPr>
          <p:nvPr/>
        </p:nvSpPr>
        <p:spPr>
          <a:xfrm>
            <a:off x="304800" y="6290892"/>
            <a:ext cx="6172200" cy="948108"/>
          </a:xfrm>
          <a:prstGeom prst="rect">
            <a:avLst/>
          </a:prstGeom>
        </p:spPr>
        <p:txBody>
          <a:bodyPr vert="horz" lIns="0" tIns="60949" rIns="0" bIns="60949" rtlCol="0" anchor="ctr">
            <a:noAutofit/>
          </a:bodyPr>
          <a:lstStyle>
            <a:lvl1pPr algn="l" defTabSz="685863" rtl="0" eaLnBrk="1" latinLnBrk="0" hangingPunct="1">
              <a:spcBef>
                <a:spcPct val="0"/>
              </a:spcBef>
              <a:buNone/>
              <a:defRPr sz="2026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EXPLICACIÓN CIUDADANA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95187"/>
            <a:ext cx="2837031" cy="948108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95300" y="2788108"/>
            <a:ext cx="5867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ova" panose="020F0502020204030204" pitchFamily="34" charset="0"/>
              </a:rPr>
              <a:t>LEY DE INGRESOS DEL ESTADO DE CHIHUAHUA</a:t>
            </a:r>
          </a:p>
          <a:p>
            <a:pPr algn="ctr"/>
            <a:endParaRPr lang="en-US" dirty="0">
              <a:ln w="0"/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ova" panose="020F0502020204030204" pitchFamily="34" charset="0"/>
            </a:endParaRPr>
          </a:p>
          <a:p>
            <a:pPr algn="ctr"/>
            <a:r>
              <a:rPr lang="en-US" dirty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ova" panose="020F0502020204030204" pitchFamily="34" charset="0"/>
              </a:rPr>
              <a:t>EJERCICIO 2021</a:t>
            </a:r>
            <a:endParaRPr lang="es-MX" dirty="0">
              <a:ln w="0"/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ova" panose="020F0502020204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8848812"/>
            <a:ext cx="5638800" cy="32331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5726" y="533400"/>
            <a:ext cx="6172200" cy="948108"/>
          </a:xfrm>
        </p:spPr>
        <p:txBody>
          <a:bodyPr/>
          <a:lstStyle/>
          <a:p>
            <a:pPr algn="ctr"/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ÍNDICE</a:t>
            </a:r>
          </a:p>
        </p:txBody>
      </p:sp>
      <p:grpSp>
        <p:nvGrpSpPr>
          <p:cNvPr id="37" name="Group 35"/>
          <p:cNvGrpSpPr/>
          <p:nvPr/>
        </p:nvGrpSpPr>
        <p:grpSpPr>
          <a:xfrm>
            <a:off x="381000" y="5049824"/>
            <a:ext cx="3057831" cy="1812703"/>
            <a:chOff x="573806" y="1926050"/>
            <a:chExt cx="5241363" cy="3007617"/>
          </a:xfrm>
        </p:grpSpPr>
        <p:sp>
          <p:nvSpPr>
            <p:cNvPr id="55" name="TextBox 26"/>
            <p:cNvSpPr txBox="1"/>
            <p:nvPr/>
          </p:nvSpPr>
          <p:spPr>
            <a:xfrm>
              <a:off x="608010" y="1926050"/>
              <a:ext cx="5207159" cy="533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350" b="1" dirty="0">
                <a:latin typeface="Arial Narrow" panose="020B0606020202030204" pitchFamily="34" charset="0"/>
              </a:endParaRPr>
            </a:p>
          </p:txBody>
        </p:sp>
        <p:sp>
          <p:nvSpPr>
            <p:cNvPr id="50" name="TextBox 27"/>
            <p:cNvSpPr txBox="1"/>
            <p:nvPr/>
          </p:nvSpPr>
          <p:spPr>
            <a:xfrm>
              <a:off x="573806" y="3661854"/>
              <a:ext cx="5207159" cy="1271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kern="0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COMPOSICIÓN DE LA LEY DE INGRESOS 2017</a:t>
              </a:r>
              <a:endParaRPr lang="en-US" sz="1350" b="1" dirty="0">
                <a:latin typeface="Arial Narrow" panose="020B0606020202030204" pitchFamily="34" charset="0"/>
              </a:endParaRPr>
            </a:p>
            <a:p>
              <a:endParaRPr lang="en-US" sz="1350" b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372732" y="5029200"/>
            <a:ext cx="3429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135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CRITERIOS PARA LA ELABORACIÓN DE LA LEY DE INGRESOS 2017</a:t>
            </a:r>
          </a:p>
        </p:txBody>
      </p:sp>
      <p:sp>
        <p:nvSpPr>
          <p:cNvPr id="56" name="TextBox 27"/>
          <p:cNvSpPr txBox="1"/>
          <p:nvPr/>
        </p:nvSpPr>
        <p:spPr>
          <a:xfrm>
            <a:off x="340478" y="4114800"/>
            <a:ext cx="29297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CARACTERÍSTICAS DE LA LEY DE INGRESOS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638800" y="8534400"/>
            <a:ext cx="1219200" cy="609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8" name="Imagen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784" y="8534400"/>
            <a:ext cx="1730463" cy="578304"/>
          </a:xfrm>
          <a:prstGeom prst="rect">
            <a:avLst/>
          </a:prstGeom>
        </p:spPr>
      </p:pic>
      <p:sp>
        <p:nvSpPr>
          <p:cNvPr id="77" name="Rectangle 1"/>
          <p:cNvSpPr/>
          <p:nvPr/>
        </p:nvSpPr>
        <p:spPr>
          <a:xfrm>
            <a:off x="76200" y="6756712"/>
            <a:ext cx="5410200" cy="9394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NORMA PARA ARMONIZAR LA PRESENTACIÓN  DE INFORMACIÓN ADICIONAL A LA INICIATIVA DE LA LEY DE INGRESOS</a:t>
            </a:r>
            <a:endParaRPr lang="en-US" sz="1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9" name="Rectangle 1"/>
          <p:cNvSpPr/>
          <p:nvPr/>
        </p:nvSpPr>
        <p:spPr>
          <a:xfrm>
            <a:off x="84219" y="5689912"/>
            <a:ext cx="5410200" cy="9394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8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COMPOSICIÓN DE LA LEY DE INGRESOS 2021</a:t>
            </a:r>
          </a:p>
        </p:txBody>
      </p:sp>
      <p:sp>
        <p:nvSpPr>
          <p:cNvPr id="80" name="Rectangle 1"/>
          <p:cNvSpPr/>
          <p:nvPr/>
        </p:nvSpPr>
        <p:spPr>
          <a:xfrm>
            <a:off x="76200" y="4623112"/>
            <a:ext cx="5410200" cy="9394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8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CRITERIOS PARA LA ELABORACIÓN DE LA LEY DE INGRESOS 2021</a:t>
            </a:r>
          </a:p>
        </p:txBody>
      </p:sp>
      <p:sp>
        <p:nvSpPr>
          <p:cNvPr id="81" name="Rectangle 1"/>
          <p:cNvSpPr/>
          <p:nvPr/>
        </p:nvSpPr>
        <p:spPr>
          <a:xfrm>
            <a:off x="84219" y="3556312"/>
            <a:ext cx="5410200" cy="9394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8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CARACTERÍSTICAS DE LA LEY DE INGRESOS</a:t>
            </a:r>
          </a:p>
        </p:txBody>
      </p:sp>
      <p:sp>
        <p:nvSpPr>
          <p:cNvPr id="82" name="Rectangle 1"/>
          <p:cNvSpPr/>
          <p:nvPr/>
        </p:nvSpPr>
        <p:spPr>
          <a:xfrm>
            <a:off x="76200" y="2492558"/>
            <a:ext cx="5410200" cy="9394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¿QUÉ ES LA LEY DE INGRESOS?</a:t>
            </a:r>
            <a:endParaRPr lang="en-US" sz="1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3" name="Rectangle 1"/>
          <p:cNvSpPr/>
          <p:nvPr/>
        </p:nvSpPr>
        <p:spPr>
          <a:xfrm>
            <a:off x="76200" y="1447800"/>
            <a:ext cx="5410200" cy="9394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8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¿CUÁLES SON LAS FUENTES DEL INGRESO DEL GOBIERNO DEL ESTADO?</a:t>
            </a:r>
          </a:p>
        </p:txBody>
      </p:sp>
      <p:sp>
        <p:nvSpPr>
          <p:cNvPr id="84" name="Rectangle 1"/>
          <p:cNvSpPr/>
          <p:nvPr/>
        </p:nvSpPr>
        <p:spPr>
          <a:xfrm>
            <a:off x="5638800" y="1447800"/>
            <a:ext cx="914400" cy="9394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5" name="Rectangle 1"/>
          <p:cNvSpPr/>
          <p:nvPr/>
        </p:nvSpPr>
        <p:spPr>
          <a:xfrm>
            <a:off x="5638800" y="2489512"/>
            <a:ext cx="914400" cy="9394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6" name="Rectangle 1"/>
          <p:cNvSpPr/>
          <p:nvPr/>
        </p:nvSpPr>
        <p:spPr>
          <a:xfrm>
            <a:off x="5638800" y="3556312"/>
            <a:ext cx="914400" cy="9394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7" name="Rectangle 1"/>
          <p:cNvSpPr/>
          <p:nvPr/>
        </p:nvSpPr>
        <p:spPr>
          <a:xfrm>
            <a:off x="5638800" y="4623112"/>
            <a:ext cx="914400" cy="9394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8" name="Rectangle 1"/>
          <p:cNvSpPr/>
          <p:nvPr/>
        </p:nvSpPr>
        <p:spPr>
          <a:xfrm>
            <a:off x="5638800" y="5689912"/>
            <a:ext cx="914400" cy="9394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89" name="Rectangle 1"/>
          <p:cNvSpPr/>
          <p:nvPr/>
        </p:nvSpPr>
        <p:spPr>
          <a:xfrm>
            <a:off x="5638800" y="6781800"/>
            <a:ext cx="914400" cy="9394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E445F47-7CA9-2848-BEE8-2EA5CE5ED13F}"/>
              </a:ext>
            </a:extLst>
          </p:cNvPr>
          <p:cNvSpPr txBox="1"/>
          <p:nvPr/>
        </p:nvSpPr>
        <p:spPr>
          <a:xfrm>
            <a:off x="4486971" y="47938"/>
            <a:ext cx="2188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>
                    <a:lumMod val="75000"/>
                  </a:schemeClr>
                </a:solidFill>
                <a:latin typeface="Abadi" panose="020F0502020204030204" pitchFamily="34" charset="0"/>
                <a:cs typeface="Abadi" panose="020F0502020204030204" pitchFamily="34" charset="0"/>
              </a:rPr>
              <a:t>LEY DE INGRESOS 2021</a:t>
            </a:r>
          </a:p>
        </p:txBody>
      </p:sp>
    </p:spTree>
    <p:extLst>
      <p:ext uri="{BB962C8B-B14F-4D97-AF65-F5344CB8AC3E}">
        <p14:creationId xmlns:p14="http://schemas.microsoft.com/office/powerpoint/2010/main" val="193522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28600" y="1718608"/>
            <a:ext cx="64463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latin typeface="Arial Nova" panose="020B0504020202020204" pitchFamily="34" charset="0"/>
                <a:cs typeface="Estrangelo Edessa" panose="03080600000000000000" pitchFamily="66" charset="0"/>
              </a:rPr>
              <a:t>Los ingresos del Gobierno Estatal son destinados para cubrir los gastos públicos y se determinan en un documento denominado “Ley de Ingresos” en donde se establece anualmente los ingresos por concepto de:</a:t>
            </a:r>
          </a:p>
        </p:txBody>
      </p:sp>
      <p:sp>
        <p:nvSpPr>
          <p:cNvPr id="91" name="TextBox 89"/>
          <p:cNvSpPr txBox="1"/>
          <p:nvPr/>
        </p:nvSpPr>
        <p:spPr>
          <a:xfrm rot="16200000" flipH="1">
            <a:off x="2665247" y="6534021"/>
            <a:ext cx="231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APORTACIONES</a:t>
            </a:r>
          </a:p>
        </p:txBody>
      </p:sp>
      <p:sp>
        <p:nvSpPr>
          <p:cNvPr id="92" name="TextBox 90"/>
          <p:cNvSpPr txBox="1"/>
          <p:nvPr/>
        </p:nvSpPr>
        <p:spPr>
          <a:xfrm rot="16200000" flipH="1">
            <a:off x="3246042" y="6400787"/>
            <a:ext cx="259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CONVENIOS FEDERALES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307626" y="464403"/>
            <a:ext cx="624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kern="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¿CUÁLES SON LAS FUENTES DEL INGRESO DEL GOBIERNO DEL ESTADO?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5638800" y="8534400"/>
            <a:ext cx="1219200" cy="609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1</a:t>
            </a:r>
          </a:p>
        </p:txBody>
      </p:sp>
      <p:pic>
        <p:nvPicPr>
          <p:cNvPr id="46" name="Imagen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784" y="8534400"/>
            <a:ext cx="1730463" cy="578304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6" t="19986" r="13146" b="5893"/>
          <a:stretch/>
        </p:blipFill>
        <p:spPr>
          <a:xfrm>
            <a:off x="1447800" y="4141855"/>
            <a:ext cx="4109143" cy="4333279"/>
          </a:xfrm>
          <a:prstGeom prst="rect">
            <a:avLst/>
          </a:prstGeom>
        </p:spPr>
      </p:pic>
      <p:sp>
        <p:nvSpPr>
          <p:cNvPr id="47" name="TextBox 113"/>
          <p:cNvSpPr txBox="1"/>
          <p:nvPr/>
        </p:nvSpPr>
        <p:spPr>
          <a:xfrm>
            <a:off x="2288593" y="3719979"/>
            <a:ext cx="2427556" cy="40011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kern="0" dirty="0">
                <a:solidFill>
                  <a:schemeClr val="bg1">
                    <a:lumMod val="8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LEY DE INGRESOS</a:t>
            </a:r>
            <a:endParaRPr lang="en-US" sz="2000" b="1" dirty="0">
              <a:solidFill>
                <a:schemeClr val="bg1">
                  <a:lumMod val="8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1905000" y="4343400"/>
            <a:ext cx="1371600" cy="1295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b="1" dirty="0"/>
          </a:p>
          <a:p>
            <a:pPr algn="ctr"/>
            <a:r>
              <a:rPr lang="es-MX" sz="1200" b="1" dirty="0"/>
              <a:t>INGRESOS PROPIOS</a:t>
            </a:r>
          </a:p>
        </p:txBody>
      </p:sp>
      <p:sp>
        <p:nvSpPr>
          <p:cNvPr id="49" name="Elipse 48"/>
          <p:cNvSpPr/>
          <p:nvPr/>
        </p:nvSpPr>
        <p:spPr>
          <a:xfrm>
            <a:off x="1905000" y="59436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b="1" dirty="0"/>
          </a:p>
          <a:p>
            <a:pPr algn="ctr"/>
            <a:r>
              <a:rPr lang="es-MX" sz="800" b="1" dirty="0"/>
              <a:t>PARTICIPACIONES FEDERALES</a:t>
            </a:r>
          </a:p>
        </p:txBody>
      </p:sp>
      <p:sp>
        <p:nvSpPr>
          <p:cNvPr id="50" name="Elipse 49"/>
          <p:cNvSpPr/>
          <p:nvPr/>
        </p:nvSpPr>
        <p:spPr>
          <a:xfrm>
            <a:off x="3523800" y="4888297"/>
            <a:ext cx="1371600" cy="12954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900" b="1" dirty="0"/>
          </a:p>
          <a:p>
            <a:pPr algn="ctr"/>
            <a:endParaRPr lang="es-MX" sz="900" b="1" dirty="0"/>
          </a:p>
          <a:p>
            <a:pPr algn="ctr"/>
            <a:endParaRPr lang="es-MX" sz="900" b="1" dirty="0"/>
          </a:p>
          <a:p>
            <a:pPr algn="ctr"/>
            <a:r>
              <a:rPr lang="es-MX" sz="900" b="1" dirty="0"/>
              <a:t>APORTACIONE FEDERALES</a:t>
            </a:r>
          </a:p>
          <a:p>
            <a:pPr algn="ctr"/>
            <a:endParaRPr lang="es-MX" sz="900" b="1" dirty="0"/>
          </a:p>
        </p:txBody>
      </p:sp>
      <p:sp>
        <p:nvSpPr>
          <p:cNvPr id="51" name="Elipse 50"/>
          <p:cNvSpPr/>
          <p:nvPr/>
        </p:nvSpPr>
        <p:spPr>
          <a:xfrm>
            <a:off x="3505200" y="6477000"/>
            <a:ext cx="1371600" cy="1295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b="1" dirty="0"/>
          </a:p>
          <a:p>
            <a:pPr algn="ctr"/>
            <a:r>
              <a:rPr lang="es-MX" sz="1200" b="1" dirty="0"/>
              <a:t>CONVENIOS FEDERALES</a:t>
            </a:r>
          </a:p>
        </p:txBody>
      </p:sp>
      <p:sp>
        <p:nvSpPr>
          <p:cNvPr id="52" name="Freeform 31"/>
          <p:cNvSpPr>
            <a:spLocks noEditPoints="1"/>
          </p:cNvSpPr>
          <p:nvPr/>
        </p:nvSpPr>
        <p:spPr bwMode="auto">
          <a:xfrm>
            <a:off x="3962400" y="6553200"/>
            <a:ext cx="476635" cy="449181"/>
          </a:xfrm>
          <a:custGeom>
            <a:avLst/>
            <a:gdLst>
              <a:gd name="T0" fmla="*/ 1124 w 3749"/>
              <a:gd name="T1" fmla="*/ 1845 h 3535"/>
              <a:gd name="T2" fmla="*/ 1065 w 3749"/>
              <a:gd name="T3" fmla="*/ 1868 h 3535"/>
              <a:gd name="T4" fmla="*/ 985 w 3749"/>
              <a:gd name="T5" fmla="*/ 1934 h 3535"/>
              <a:gd name="T6" fmla="*/ 903 w 3749"/>
              <a:gd name="T7" fmla="*/ 2022 h 3535"/>
              <a:gd name="T8" fmla="*/ 826 w 3749"/>
              <a:gd name="T9" fmla="*/ 1979 h 3535"/>
              <a:gd name="T10" fmla="*/ 826 w 3749"/>
              <a:gd name="T11" fmla="*/ 1888 h 3535"/>
              <a:gd name="T12" fmla="*/ 903 w 3749"/>
              <a:gd name="T13" fmla="*/ 1843 h 3535"/>
              <a:gd name="T14" fmla="*/ 2291 w 3749"/>
              <a:gd name="T15" fmla="*/ 1328 h 3535"/>
              <a:gd name="T16" fmla="*/ 2336 w 3749"/>
              <a:gd name="T17" fmla="*/ 1405 h 3535"/>
              <a:gd name="T18" fmla="*/ 2291 w 3749"/>
              <a:gd name="T19" fmla="*/ 1483 h 3535"/>
              <a:gd name="T20" fmla="*/ 880 w 3749"/>
              <a:gd name="T21" fmla="*/ 1492 h 3535"/>
              <a:gd name="T22" fmla="*/ 817 w 3749"/>
              <a:gd name="T23" fmla="*/ 1429 h 3535"/>
              <a:gd name="T24" fmla="*/ 840 w 3749"/>
              <a:gd name="T25" fmla="*/ 1342 h 3535"/>
              <a:gd name="T26" fmla="*/ 405 w 3749"/>
              <a:gd name="T27" fmla="*/ 1039 h 3535"/>
              <a:gd name="T28" fmla="*/ 239 w 3749"/>
              <a:gd name="T29" fmla="*/ 1228 h 3535"/>
              <a:gd name="T30" fmla="*/ 188 w 3749"/>
              <a:gd name="T31" fmla="*/ 1280 h 3535"/>
              <a:gd name="T32" fmla="*/ 183 w 3749"/>
              <a:gd name="T33" fmla="*/ 3283 h 3535"/>
              <a:gd name="T34" fmla="*/ 251 w 3749"/>
              <a:gd name="T35" fmla="*/ 3350 h 3535"/>
              <a:gd name="T36" fmla="*/ 1054 w 3749"/>
              <a:gd name="T37" fmla="*/ 2050 h 3535"/>
              <a:gd name="T38" fmla="*/ 1151 w 3749"/>
              <a:gd name="T39" fmla="*/ 1964 h 3535"/>
              <a:gd name="T40" fmla="*/ 2749 w 3749"/>
              <a:gd name="T41" fmla="*/ 1437 h 3535"/>
              <a:gd name="T42" fmla="*/ 2865 w 3749"/>
              <a:gd name="T43" fmla="*/ 1489 h 3535"/>
              <a:gd name="T44" fmla="*/ 2925 w 3749"/>
              <a:gd name="T45" fmla="*/ 1600 h 3535"/>
              <a:gd name="T46" fmla="*/ 3656 w 3749"/>
              <a:gd name="T47" fmla="*/ 1953 h 3535"/>
              <a:gd name="T48" fmla="*/ 3728 w 3749"/>
              <a:gd name="T49" fmla="*/ 1997 h 3535"/>
              <a:gd name="T50" fmla="*/ 3747 w 3749"/>
              <a:gd name="T51" fmla="*/ 2089 h 3535"/>
              <a:gd name="T52" fmla="*/ 3049 w 3749"/>
              <a:gd name="T53" fmla="*/ 3429 h 3535"/>
              <a:gd name="T54" fmla="*/ 2953 w 3749"/>
              <a:gd name="T55" fmla="*/ 3510 h 3535"/>
              <a:gd name="T56" fmla="*/ 212 w 3749"/>
              <a:gd name="T57" fmla="*/ 3535 h 3535"/>
              <a:gd name="T58" fmla="*/ 87 w 3749"/>
              <a:gd name="T59" fmla="*/ 3493 h 3535"/>
              <a:gd name="T60" fmla="*/ 10 w 3749"/>
              <a:gd name="T61" fmla="*/ 3388 h 3535"/>
              <a:gd name="T62" fmla="*/ 3 w 3749"/>
              <a:gd name="T63" fmla="*/ 1214 h 3535"/>
              <a:gd name="T64" fmla="*/ 76 w 3749"/>
              <a:gd name="T65" fmla="*/ 1090 h 3535"/>
              <a:gd name="T66" fmla="*/ 212 w 3749"/>
              <a:gd name="T67" fmla="*/ 1039 h 3535"/>
              <a:gd name="T68" fmla="*/ 2269 w 3749"/>
              <a:gd name="T69" fmla="*/ 795 h 3535"/>
              <a:gd name="T70" fmla="*/ 2332 w 3749"/>
              <a:gd name="T71" fmla="*/ 858 h 3535"/>
              <a:gd name="T72" fmla="*/ 2309 w 3749"/>
              <a:gd name="T73" fmla="*/ 945 h 3535"/>
              <a:gd name="T74" fmla="*/ 903 w 3749"/>
              <a:gd name="T75" fmla="*/ 972 h 3535"/>
              <a:gd name="T76" fmla="*/ 826 w 3749"/>
              <a:gd name="T77" fmla="*/ 927 h 3535"/>
              <a:gd name="T78" fmla="*/ 826 w 3749"/>
              <a:gd name="T79" fmla="*/ 836 h 3535"/>
              <a:gd name="T80" fmla="*/ 903 w 3749"/>
              <a:gd name="T81" fmla="*/ 792 h 3535"/>
              <a:gd name="T82" fmla="*/ 2166 w 3749"/>
              <a:gd name="T83" fmla="*/ 261 h 3535"/>
              <a:gd name="T84" fmla="*/ 2133 w 3749"/>
              <a:gd name="T85" fmla="*/ 12 h 3535"/>
              <a:gd name="T86" fmla="*/ 2617 w 3749"/>
              <a:gd name="T87" fmla="*/ 550 h 3535"/>
              <a:gd name="T88" fmla="*/ 2474 w 3749"/>
              <a:gd name="T89" fmla="*/ 680 h 3535"/>
              <a:gd name="T90" fmla="*/ 2438 w 3749"/>
              <a:gd name="T91" fmla="*/ 643 h 3535"/>
              <a:gd name="T92" fmla="*/ 2042 w 3749"/>
              <a:gd name="T93" fmla="*/ 621 h 3535"/>
              <a:gd name="T94" fmla="*/ 2021 w 3749"/>
              <a:gd name="T95" fmla="*/ 183 h 3535"/>
              <a:gd name="T96" fmla="*/ 1985 w 3749"/>
              <a:gd name="T97" fmla="*/ 146 h 3535"/>
              <a:gd name="T98" fmla="*/ 676 w 3749"/>
              <a:gd name="T99" fmla="*/ 164 h 3535"/>
              <a:gd name="T100" fmla="*/ 561 w 3749"/>
              <a:gd name="T101" fmla="*/ 2779 h 3535"/>
              <a:gd name="T102" fmla="*/ 540 w 3749"/>
              <a:gd name="T103" fmla="*/ 2761 h 3535"/>
              <a:gd name="T104" fmla="*/ 528 w 3749"/>
              <a:gd name="T105" fmla="*/ 2657 h 3535"/>
              <a:gd name="T106" fmla="*/ 527 w 3749"/>
              <a:gd name="T107" fmla="*/ 2383 h 3535"/>
              <a:gd name="T108" fmla="*/ 526 w 3749"/>
              <a:gd name="T109" fmla="*/ 2048 h 3535"/>
              <a:gd name="T110" fmla="*/ 526 w 3749"/>
              <a:gd name="T111" fmla="*/ 1677 h 3535"/>
              <a:gd name="T112" fmla="*/ 526 w 3749"/>
              <a:gd name="T113" fmla="*/ 1298 h 3535"/>
              <a:gd name="T114" fmla="*/ 527 w 3749"/>
              <a:gd name="T115" fmla="*/ 936 h 3535"/>
              <a:gd name="T116" fmla="*/ 527 w 3749"/>
              <a:gd name="T117" fmla="*/ 616 h 3535"/>
              <a:gd name="T118" fmla="*/ 528 w 3749"/>
              <a:gd name="T119" fmla="*/ 367 h 3535"/>
              <a:gd name="T120" fmla="*/ 528 w 3749"/>
              <a:gd name="T121" fmla="*/ 212 h 3535"/>
              <a:gd name="T122" fmla="*/ 531 w 3749"/>
              <a:gd name="T123" fmla="*/ 139 h 3535"/>
              <a:gd name="T124" fmla="*/ 605 w 3749"/>
              <a:gd name="T125" fmla="*/ 30 h 3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749" h="3535">
                <a:moveTo>
                  <a:pt x="903" y="1843"/>
                </a:moveTo>
                <a:lnTo>
                  <a:pt x="1133" y="1843"/>
                </a:lnTo>
                <a:lnTo>
                  <a:pt x="1131" y="1843"/>
                </a:lnTo>
                <a:lnTo>
                  <a:pt x="1124" y="1845"/>
                </a:lnTo>
                <a:lnTo>
                  <a:pt x="1112" y="1848"/>
                </a:lnTo>
                <a:lnTo>
                  <a:pt x="1100" y="1852"/>
                </a:lnTo>
                <a:lnTo>
                  <a:pt x="1082" y="1859"/>
                </a:lnTo>
                <a:lnTo>
                  <a:pt x="1065" y="1868"/>
                </a:lnTo>
                <a:lnTo>
                  <a:pt x="1046" y="1880"/>
                </a:lnTo>
                <a:lnTo>
                  <a:pt x="1025" y="1895"/>
                </a:lnTo>
                <a:lnTo>
                  <a:pt x="1005" y="1912"/>
                </a:lnTo>
                <a:lnTo>
                  <a:pt x="985" y="1934"/>
                </a:lnTo>
                <a:lnTo>
                  <a:pt x="967" y="1959"/>
                </a:lnTo>
                <a:lnTo>
                  <a:pt x="950" y="1989"/>
                </a:lnTo>
                <a:lnTo>
                  <a:pt x="936" y="2022"/>
                </a:lnTo>
                <a:lnTo>
                  <a:pt x="903" y="2022"/>
                </a:lnTo>
                <a:lnTo>
                  <a:pt x="880" y="2020"/>
                </a:lnTo>
                <a:lnTo>
                  <a:pt x="858" y="2011"/>
                </a:lnTo>
                <a:lnTo>
                  <a:pt x="840" y="1997"/>
                </a:lnTo>
                <a:lnTo>
                  <a:pt x="826" y="1979"/>
                </a:lnTo>
                <a:lnTo>
                  <a:pt x="817" y="1957"/>
                </a:lnTo>
                <a:lnTo>
                  <a:pt x="813" y="1933"/>
                </a:lnTo>
                <a:lnTo>
                  <a:pt x="817" y="1908"/>
                </a:lnTo>
                <a:lnTo>
                  <a:pt x="826" y="1888"/>
                </a:lnTo>
                <a:lnTo>
                  <a:pt x="840" y="1869"/>
                </a:lnTo>
                <a:lnTo>
                  <a:pt x="858" y="1856"/>
                </a:lnTo>
                <a:lnTo>
                  <a:pt x="880" y="1846"/>
                </a:lnTo>
                <a:lnTo>
                  <a:pt x="903" y="1843"/>
                </a:lnTo>
                <a:close/>
                <a:moveTo>
                  <a:pt x="903" y="1315"/>
                </a:moveTo>
                <a:lnTo>
                  <a:pt x="2245" y="1315"/>
                </a:lnTo>
                <a:lnTo>
                  <a:pt x="2269" y="1319"/>
                </a:lnTo>
                <a:lnTo>
                  <a:pt x="2291" y="1328"/>
                </a:lnTo>
                <a:lnTo>
                  <a:pt x="2309" y="1342"/>
                </a:lnTo>
                <a:lnTo>
                  <a:pt x="2323" y="1360"/>
                </a:lnTo>
                <a:lnTo>
                  <a:pt x="2332" y="1382"/>
                </a:lnTo>
                <a:lnTo>
                  <a:pt x="2336" y="1405"/>
                </a:lnTo>
                <a:lnTo>
                  <a:pt x="2332" y="1429"/>
                </a:lnTo>
                <a:lnTo>
                  <a:pt x="2323" y="1451"/>
                </a:lnTo>
                <a:lnTo>
                  <a:pt x="2309" y="1469"/>
                </a:lnTo>
                <a:lnTo>
                  <a:pt x="2291" y="1483"/>
                </a:lnTo>
                <a:lnTo>
                  <a:pt x="2269" y="1492"/>
                </a:lnTo>
                <a:lnTo>
                  <a:pt x="2245" y="1496"/>
                </a:lnTo>
                <a:lnTo>
                  <a:pt x="903" y="1496"/>
                </a:lnTo>
                <a:lnTo>
                  <a:pt x="880" y="1492"/>
                </a:lnTo>
                <a:lnTo>
                  <a:pt x="858" y="1483"/>
                </a:lnTo>
                <a:lnTo>
                  <a:pt x="840" y="1469"/>
                </a:lnTo>
                <a:lnTo>
                  <a:pt x="826" y="1451"/>
                </a:lnTo>
                <a:lnTo>
                  <a:pt x="817" y="1429"/>
                </a:lnTo>
                <a:lnTo>
                  <a:pt x="813" y="1405"/>
                </a:lnTo>
                <a:lnTo>
                  <a:pt x="817" y="1382"/>
                </a:lnTo>
                <a:lnTo>
                  <a:pt x="826" y="1360"/>
                </a:lnTo>
                <a:lnTo>
                  <a:pt x="840" y="1342"/>
                </a:lnTo>
                <a:lnTo>
                  <a:pt x="858" y="1328"/>
                </a:lnTo>
                <a:lnTo>
                  <a:pt x="880" y="1319"/>
                </a:lnTo>
                <a:lnTo>
                  <a:pt x="903" y="1315"/>
                </a:lnTo>
                <a:close/>
                <a:moveTo>
                  <a:pt x="405" y="1039"/>
                </a:moveTo>
                <a:lnTo>
                  <a:pt x="405" y="1221"/>
                </a:lnTo>
                <a:lnTo>
                  <a:pt x="276" y="1221"/>
                </a:lnTo>
                <a:lnTo>
                  <a:pt x="258" y="1222"/>
                </a:lnTo>
                <a:lnTo>
                  <a:pt x="239" y="1228"/>
                </a:lnTo>
                <a:lnTo>
                  <a:pt x="222" y="1237"/>
                </a:lnTo>
                <a:lnTo>
                  <a:pt x="208" y="1249"/>
                </a:lnTo>
                <a:lnTo>
                  <a:pt x="196" y="1264"/>
                </a:lnTo>
                <a:lnTo>
                  <a:pt x="188" y="1280"/>
                </a:lnTo>
                <a:lnTo>
                  <a:pt x="182" y="1298"/>
                </a:lnTo>
                <a:lnTo>
                  <a:pt x="180" y="1316"/>
                </a:lnTo>
                <a:lnTo>
                  <a:pt x="180" y="3258"/>
                </a:lnTo>
                <a:lnTo>
                  <a:pt x="183" y="3283"/>
                </a:lnTo>
                <a:lnTo>
                  <a:pt x="194" y="3306"/>
                </a:lnTo>
                <a:lnTo>
                  <a:pt x="208" y="3326"/>
                </a:lnTo>
                <a:lnTo>
                  <a:pt x="228" y="3341"/>
                </a:lnTo>
                <a:lnTo>
                  <a:pt x="251" y="3350"/>
                </a:lnTo>
                <a:lnTo>
                  <a:pt x="276" y="3353"/>
                </a:lnTo>
                <a:lnTo>
                  <a:pt x="409" y="3353"/>
                </a:lnTo>
                <a:lnTo>
                  <a:pt x="1037" y="2080"/>
                </a:lnTo>
                <a:lnTo>
                  <a:pt x="1054" y="2050"/>
                </a:lnTo>
                <a:lnTo>
                  <a:pt x="1074" y="2022"/>
                </a:lnTo>
                <a:lnTo>
                  <a:pt x="1098" y="1998"/>
                </a:lnTo>
                <a:lnTo>
                  <a:pt x="1124" y="1979"/>
                </a:lnTo>
                <a:lnTo>
                  <a:pt x="1151" y="1964"/>
                </a:lnTo>
                <a:lnTo>
                  <a:pt x="1181" y="1954"/>
                </a:lnTo>
                <a:lnTo>
                  <a:pt x="1211" y="1951"/>
                </a:lnTo>
                <a:lnTo>
                  <a:pt x="2748" y="1951"/>
                </a:lnTo>
                <a:lnTo>
                  <a:pt x="2749" y="1437"/>
                </a:lnTo>
                <a:lnTo>
                  <a:pt x="2781" y="1443"/>
                </a:lnTo>
                <a:lnTo>
                  <a:pt x="2812" y="1454"/>
                </a:lnTo>
                <a:lnTo>
                  <a:pt x="2840" y="1469"/>
                </a:lnTo>
                <a:lnTo>
                  <a:pt x="2865" y="1489"/>
                </a:lnTo>
                <a:lnTo>
                  <a:pt x="2887" y="1513"/>
                </a:lnTo>
                <a:lnTo>
                  <a:pt x="2904" y="1539"/>
                </a:lnTo>
                <a:lnTo>
                  <a:pt x="2917" y="1568"/>
                </a:lnTo>
                <a:lnTo>
                  <a:pt x="2925" y="1600"/>
                </a:lnTo>
                <a:lnTo>
                  <a:pt x="2929" y="1634"/>
                </a:lnTo>
                <a:lnTo>
                  <a:pt x="2929" y="1951"/>
                </a:lnTo>
                <a:lnTo>
                  <a:pt x="3633" y="1951"/>
                </a:lnTo>
                <a:lnTo>
                  <a:pt x="3656" y="1953"/>
                </a:lnTo>
                <a:lnTo>
                  <a:pt x="3677" y="1959"/>
                </a:lnTo>
                <a:lnTo>
                  <a:pt x="3696" y="1968"/>
                </a:lnTo>
                <a:lnTo>
                  <a:pt x="3714" y="1981"/>
                </a:lnTo>
                <a:lnTo>
                  <a:pt x="3728" y="1997"/>
                </a:lnTo>
                <a:lnTo>
                  <a:pt x="3739" y="2016"/>
                </a:lnTo>
                <a:lnTo>
                  <a:pt x="3747" y="2038"/>
                </a:lnTo>
                <a:lnTo>
                  <a:pt x="3749" y="2062"/>
                </a:lnTo>
                <a:lnTo>
                  <a:pt x="3747" y="2089"/>
                </a:lnTo>
                <a:lnTo>
                  <a:pt x="3740" y="2116"/>
                </a:lnTo>
                <a:lnTo>
                  <a:pt x="3726" y="2148"/>
                </a:lnTo>
                <a:lnTo>
                  <a:pt x="3064" y="3405"/>
                </a:lnTo>
                <a:lnTo>
                  <a:pt x="3049" y="3429"/>
                </a:lnTo>
                <a:lnTo>
                  <a:pt x="3030" y="3452"/>
                </a:lnTo>
                <a:lnTo>
                  <a:pt x="3006" y="3474"/>
                </a:lnTo>
                <a:lnTo>
                  <a:pt x="2980" y="3493"/>
                </a:lnTo>
                <a:lnTo>
                  <a:pt x="2953" y="3510"/>
                </a:lnTo>
                <a:lnTo>
                  <a:pt x="2924" y="3522"/>
                </a:lnTo>
                <a:lnTo>
                  <a:pt x="2896" y="3531"/>
                </a:lnTo>
                <a:lnTo>
                  <a:pt x="2868" y="3534"/>
                </a:lnTo>
                <a:lnTo>
                  <a:pt x="212" y="3535"/>
                </a:lnTo>
                <a:lnTo>
                  <a:pt x="179" y="3531"/>
                </a:lnTo>
                <a:lnTo>
                  <a:pt x="145" y="3525"/>
                </a:lnTo>
                <a:lnTo>
                  <a:pt x="116" y="3512"/>
                </a:lnTo>
                <a:lnTo>
                  <a:pt x="87" y="3493"/>
                </a:lnTo>
                <a:lnTo>
                  <a:pt x="62" y="3473"/>
                </a:lnTo>
                <a:lnTo>
                  <a:pt x="40" y="3446"/>
                </a:lnTo>
                <a:lnTo>
                  <a:pt x="23" y="3419"/>
                </a:lnTo>
                <a:lnTo>
                  <a:pt x="10" y="3388"/>
                </a:lnTo>
                <a:lnTo>
                  <a:pt x="2" y="3356"/>
                </a:lnTo>
                <a:lnTo>
                  <a:pt x="0" y="3322"/>
                </a:lnTo>
                <a:lnTo>
                  <a:pt x="0" y="1252"/>
                </a:lnTo>
                <a:lnTo>
                  <a:pt x="3" y="1214"/>
                </a:lnTo>
                <a:lnTo>
                  <a:pt x="14" y="1179"/>
                </a:lnTo>
                <a:lnTo>
                  <a:pt x="30" y="1145"/>
                </a:lnTo>
                <a:lnTo>
                  <a:pt x="50" y="1115"/>
                </a:lnTo>
                <a:lnTo>
                  <a:pt x="76" y="1090"/>
                </a:lnTo>
                <a:lnTo>
                  <a:pt x="105" y="1069"/>
                </a:lnTo>
                <a:lnTo>
                  <a:pt x="137" y="1053"/>
                </a:lnTo>
                <a:lnTo>
                  <a:pt x="174" y="1043"/>
                </a:lnTo>
                <a:lnTo>
                  <a:pt x="212" y="1039"/>
                </a:lnTo>
                <a:lnTo>
                  <a:pt x="405" y="1039"/>
                </a:lnTo>
                <a:close/>
                <a:moveTo>
                  <a:pt x="903" y="792"/>
                </a:moveTo>
                <a:lnTo>
                  <a:pt x="2245" y="792"/>
                </a:lnTo>
                <a:lnTo>
                  <a:pt x="2269" y="795"/>
                </a:lnTo>
                <a:lnTo>
                  <a:pt x="2291" y="804"/>
                </a:lnTo>
                <a:lnTo>
                  <a:pt x="2309" y="818"/>
                </a:lnTo>
                <a:lnTo>
                  <a:pt x="2323" y="836"/>
                </a:lnTo>
                <a:lnTo>
                  <a:pt x="2332" y="858"/>
                </a:lnTo>
                <a:lnTo>
                  <a:pt x="2336" y="882"/>
                </a:lnTo>
                <a:lnTo>
                  <a:pt x="2332" y="906"/>
                </a:lnTo>
                <a:lnTo>
                  <a:pt x="2323" y="927"/>
                </a:lnTo>
                <a:lnTo>
                  <a:pt x="2309" y="945"/>
                </a:lnTo>
                <a:lnTo>
                  <a:pt x="2291" y="959"/>
                </a:lnTo>
                <a:lnTo>
                  <a:pt x="2269" y="968"/>
                </a:lnTo>
                <a:lnTo>
                  <a:pt x="2245" y="972"/>
                </a:lnTo>
                <a:lnTo>
                  <a:pt x="903" y="972"/>
                </a:lnTo>
                <a:lnTo>
                  <a:pt x="880" y="968"/>
                </a:lnTo>
                <a:lnTo>
                  <a:pt x="858" y="959"/>
                </a:lnTo>
                <a:lnTo>
                  <a:pt x="840" y="945"/>
                </a:lnTo>
                <a:lnTo>
                  <a:pt x="826" y="927"/>
                </a:lnTo>
                <a:lnTo>
                  <a:pt x="817" y="906"/>
                </a:lnTo>
                <a:lnTo>
                  <a:pt x="813" y="882"/>
                </a:lnTo>
                <a:lnTo>
                  <a:pt x="817" y="858"/>
                </a:lnTo>
                <a:lnTo>
                  <a:pt x="826" y="836"/>
                </a:lnTo>
                <a:lnTo>
                  <a:pt x="840" y="818"/>
                </a:lnTo>
                <a:lnTo>
                  <a:pt x="858" y="804"/>
                </a:lnTo>
                <a:lnTo>
                  <a:pt x="880" y="795"/>
                </a:lnTo>
                <a:lnTo>
                  <a:pt x="903" y="792"/>
                </a:lnTo>
                <a:close/>
                <a:moveTo>
                  <a:pt x="2166" y="261"/>
                </a:moveTo>
                <a:lnTo>
                  <a:pt x="2166" y="497"/>
                </a:lnTo>
                <a:lnTo>
                  <a:pt x="2383" y="497"/>
                </a:lnTo>
                <a:lnTo>
                  <a:pt x="2166" y="261"/>
                </a:lnTo>
                <a:close/>
                <a:moveTo>
                  <a:pt x="702" y="0"/>
                </a:moveTo>
                <a:lnTo>
                  <a:pt x="2090" y="0"/>
                </a:lnTo>
                <a:lnTo>
                  <a:pt x="2112" y="4"/>
                </a:lnTo>
                <a:lnTo>
                  <a:pt x="2133" y="12"/>
                </a:lnTo>
                <a:lnTo>
                  <a:pt x="2149" y="26"/>
                </a:lnTo>
                <a:lnTo>
                  <a:pt x="2598" y="515"/>
                </a:lnTo>
                <a:lnTo>
                  <a:pt x="2609" y="531"/>
                </a:lnTo>
                <a:lnTo>
                  <a:pt x="2617" y="550"/>
                </a:lnTo>
                <a:lnTo>
                  <a:pt x="2620" y="569"/>
                </a:lnTo>
                <a:lnTo>
                  <a:pt x="2620" y="1838"/>
                </a:lnTo>
                <a:lnTo>
                  <a:pt x="2474" y="1838"/>
                </a:lnTo>
                <a:lnTo>
                  <a:pt x="2474" y="680"/>
                </a:lnTo>
                <a:lnTo>
                  <a:pt x="2471" y="665"/>
                </a:lnTo>
                <a:lnTo>
                  <a:pt x="2463" y="653"/>
                </a:lnTo>
                <a:lnTo>
                  <a:pt x="2451" y="645"/>
                </a:lnTo>
                <a:lnTo>
                  <a:pt x="2438" y="643"/>
                </a:lnTo>
                <a:lnTo>
                  <a:pt x="2094" y="643"/>
                </a:lnTo>
                <a:lnTo>
                  <a:pt x="2074" y="641"/>
                </a:lnTo>
                <a:lnTo>
                  <a:pt x="2057" y="633"/>
                </a:lnTo>
                <a:lnTo>
                  <a:pt x="2042" y="621"/>
                </a:lnTo>
                <a:lnTo>
                  <a:pt x="2031" y="606"/>
                </a:lnTo>
                <a:lnTo>
                  <a:pt x="2023" y="589"/>
                </a:lnTo>
                <a:lnTo>
                  <a:pt x="2021" y="569"/>
                </a:lnTo>
                <a:lnTo>
                  <a:pt x="2021" y="183"/>
                </a:lnTo>
                <a:lnTo>
                  <a:pt x="2018" y="168"/>
                </a:lnTo>
                <a:lnTo>
                  <a:pt x="2010" y="157"/>
                </a:lnTo>
                <a:lnTo>
                  <a:pt x="1999" y="150"/>
                </a:lnTo>
                <a:lnTo>
                  <a:pt x="1985" y="146"/>
                </a:lnTo>
                <a:lnTo>
                  <a:pt x="702" y="146"/>
                </a:lnTo>
                <a:lnTo>
                  <a:pt x="691" y="149"/>
                </a:lnTo>
                <a:lnTo>
                  <a:pt x="683" y="154"/>
                </a:lnTo>
                <a:lnTo>
                  <a:pt x="676" y="164"/>
                </a:lnTo>
                <a:lnTo>
                  <a:pt x="675" y="174"/>
                </a:lnTo>
                <a:lnTo>
                  <a:pt x="675" y="2552"/>
                </a:lnTo>
                <a:lnTo>
                  <a:pt x="562" y="2779"/>
                </a:lnTo>
                <a:lnTo>
                  <a:pt x="561" y="2779"/>
                </a:lnTo>
                <a:lnTo>
                  <a:pt x="558" y="2777"/>
                </a:lnTo>
                <a:lnTo>
                  <a:pt x="552" y="2775"/>
                </a:lnTo>
                <a:lnTo>
                  <a:pt x="545" y="2769"/>
                </a:lnTo>
                <a:lnTo>
                  <a:pt x="540" y="2761"/>
                </a:lnTo>
                <a:lnTo>
                  <a:pt x="534" y="2750"/>
                </a:lnTo>
                <a:lnTo>
                  <a:pt x="530" y="2734"/>
                </a:lnTo>
                <a:lnTo>
                  <a:pt x="528" y="2712"/>
                </a:lnTo>
                <a:lnTo>
                  <a:pt x="528" y="2657"/>
                </a:lnTo>
                <a:lnTo>
                  <a:pt x="528" y="2596"/>
                </a:lnTo>
                <a:lnTo>
                  <a:pt x="527" y="2529"/>
                </a:lnTo>
                <a:lnTo>
                  <a:pt x="527" y="2458"/>
                </a:lnTo>
                <a:lnTo>
                  <a:pt x="527" y="2383"/>
                </a:lnTo>
                <a:lnTo>
                  <a:pt x="527" y="2304"/>
                </a:lnTo>
                <a:lnTo>
                  <a:pt x="526" y="2221"/>
                </a:lnTo>
                <a:lnTo>
                  <a:pt x="526" y="2136"/>
                </a:lnTo>
                <a:lnTo>
                  <a:pt x="526" y="2048"/>
                </a:lnTo>
                <a:lnTo>
                  <a:pt x="526" y="1958"/>
                </a:lnTo>
                <a:lnTo>
                  <a:pt x="526" y="1866"/>
                </a:lnTo>
                <a:lnTo>
                  <a:pt x="526" y="1773"/>
                </a:lnTo>
                <a:lnTo>
                  <a:pt x="526" y="1677"/>
                </a:lnTo>
                <a:lnTo>
                  <a:pt x="526" y="1583"/>
                </a:lnTo>
                <a:lnTo>
                  <a:pt x="526" y="1488"/>
                </a:lnTo>
                <a:lnTo>
                  <a:pt x="526" y="1392"/>
                </a:lnTo>
                <a:lnTo>
                  <a:pt x="526" y="1298"/>
                </a:lnTo>
                <a:lnTo>
                  <a:pt x="526" y="1205"/>
                </a:lnTo>
                <a:lnTo>
                  <a:pt x="527" y="1114"/>
                </a:lnTo>
                <a:lnTo>
                  <a:pt x="527" y="1023"/>
                </a:lnTo>
                <a:lnTo>
                  <a:pt x="527" y="936"/>
                </a:lnTo>
                <a:lnTo>
                  <a:pt x="527" y="851"/>
                </a:lnTo>
                <a:lnTo>
                  <a:pt x="527" y="769"/>
                </a:lnTo>
                <a:lnTo>
                  <a:pt x="527" y="691"/>
                </a:lnTo>
                <a:lnTo>
                  <a:pt x="527" y="616"/>
                </a:lnTo>
                <a:lnTo>
                  <a:pt x="527" y="548"/>
                </a:lnTo>
                <a:lnTo>
                  <a:pt x="528" y="482"/>
                </a:lnTo>
                <a:lnTo>
                  <a:pt x="528" y="421"/>
                </a:lnTo>
                <a:lnTo>
                  <a:pt x="528" y="367"/>
                </a:lnTo>
                <a:lnTo>
                  <a:pt x="528" y="319"/>
                </a:lnTo>
                <a:lnTo>
                  <a:pt x="528" y="276"/>
                </a:lnTo>
                <a:lnTo>
                  <a:pt x="528" y="241"/>
                </a:lnTo>
                <a:lnTo>
                  <a:pt x="528" y="212"/>
                </a:lnTo>
                <a:lnTo>
                  <a:pt x="528" y="191"/>
                </a:lnTo>
                <a:lnTo>
                  <a:pt x="528" y="179"/>
                </a:lnTo>
                <a:lnTo>
                  <a:pt x="528" y="174"/>
                </a:lnTo>
                <a:lnTo>
                  <a:pt x="531" y="139"/>
                </a:lnTo>
                <a:lnTo>
                  <a:pt x="542" y="106"/>
                </a:lnTo>
                <a:lnTo>
                  <a:pt x="558" y="77"/>
                </a:lnTo>
                <a:lnTo>
                  <a:pt x="580" y="51"/>
                </a:lnTo>
                <a:lnTo>
                  <a:pt x="605" y="30"/>
                </a:lnTo>
                <a:lnTo>
                  <a:pt x="635" y="14"/>
                </a:lnTo>
                <a:lnTo>
                  <a:pt x="667" y="4"/>
                </a:lnTo>
                <a:lnTo>
                  <a:pt x="702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3962400" y="4934810"/>
            <a:ext cx="533400" cy="551590"/>
            <a:chOff x="977900" y="3124200"/>
            <a:chExt cx="879476" cy="766763"/>
          </a:xfrm>
          <a:solidFill>
            <a:srgbClr val="FF9900"/>
          </a:solidFill>
        </p:grpSpPr>
        <p:sp>
          <p:nvSpPr>
            <p:cNvPr id="54" name="Freeform 185"/>
            <p:cNvSpPr>
              <a:spLocks/>
            </p:cNvSpPr>
            <p:nvPr/>
          </p:nvSpPr>
          <p:spPr bwMode="auto">
            <a:xfrm>
              <a:off x="1563688" y="3233738"/>
              <a:ext cx="120650" cy="246063"/>
            </a:xfrm>
            <a:custGeom>
              <a:avLst/>
              <a:gdLst>
                <a:gd name="T0" fmla="*/ 262 w 455"/>
                <a:gd name="T1" fmla="*/ 3 h 931"/>
                <a:gd name="T2" fmla="*/ 284 w 455"/>
                <a:gd name="T3" fmla="*/ 37 h 931"/>
                <a:gd name="T4" fmla="*/ 286 w 455"/>
                <a:gd name="T5" fmla="*/ 107 h 931"/>
                <a:gd name="T6" fmla="*/ 289 w 455"/>
                <a:gd name="T7" fmla="*/ 110 h 931"/>
                <a:gd name="T8" fmla="*/ 301 w 455"/>
                <a:gd name="T9" fmla="*/ 112 h 931"/>
                <a:gd name="T10" fmla="*/ 344 w 455"/>
                <a:gd name="T11" fmla="*/ 121 h 931"/>
                <a:gd name="T12" fmla="*/ 396 w 455"/>
                <a:gd name="T13" fmla="*/ 135 h 931"/>
                <a:gd name="T14" fmla="*/ 425 w 455"/>
                <a:gd name="T15" fmla="*/ 155 h 931"/>
                <a:gd name="T16" fmla="*/ 408 w 455"/>
                <a:gd name="T17" fmla="*/ 224 h 931"/>
                <a:gd name="T18" fmla="*/ 386 w 455"/>
                <a:gd name="T19" fmla="*/ 245 h 931"/>
                <a:gd name="T20" fmla="*/ 359 w 455"/>
                <a:gd name="T21" fmla="*/ 242 h 931"/>
                <a:gd name="T22" fmla="*/ 338 w 455"/>
                <a:gd name="T23" fmla="*/ 233 h 931"/>
                <a:gd name="T24" fmla="*/ 288 w 455"/>
                <a:gd name="T25" fmla="*/ 220 h 931"/>
                <a:gd name="T26" fmla="*/ 219 w 455"/>
                <a:gd name="T27" fmla="*/ 217 h 931"/>
                <a:gd name="T28" fmla="*/ 169 w 455"/>
                <a:gd name="T29" fmla="*/ 236 h 931"/>
                <a:gd name="T30" fmla="*/ 146 w 455"/>
                <a:gd name="T31" fmla="*/ 267 h 931"/>
                <a:gd name="T32" fmla="*/ 143 w 455"/>
                <a:gd name="T33" fmla="*/ 304 h 931"/>
                <a:gd name="T34" fmla="*/ 162 w 455"/>
                <a:gd name="T35" fmla="*/ 340 h 931"/>
                <a:gd name="T36" fmla="*/ 214 w 455"/>
                <a:gd name="T37" fmla="*/ 374 h 931"/>
                <a:gd name="T38" fmla="*/ 310 w 455"/>
                <a:gd name="T39" fmla="*/ 416 h 931"/>
                <a:gd name="T40" fmla="*/ 401 w 455"/>
                <a:gd name="T41" fmla="*/ 476 h 931"/>
                <a:gd name="T42" fmla="*/ 447 w 455"/>
                <a:gd name="T43" fmla="*/ 553 h 931"/>
                <a:gd name="T44" fmla="*/ 453 w 455"/>
                <a:gd name="T45" fmla="*/ 646 h 931"/>
                <a:gd name="T46" fmla="*/ 419 w 455"/>
                <a:gd name="T47" fmla="*/ 730 h 931"/>
                <a:gd name="T48" fmla="*/ 349 w 455"/>
                <a:gd name="T49" fmla="*/ 790 h 931"/>
                <a:gd name="T50" fmla="*/ 283 w 455"/>
                <a:gd name="T51" fmla="*/ 813 h 931"/>
                <a:gd name="T52" fmla="*/ 279 w 455"/>
                <a:gd name="T53" fmla="*/ 816 h 931"/>
                <a:gd name="T54" fmla="*/ 278 w 455"/>
                <a:gd name="T55" fmla="*/ 895 h 931"/>
                <a:gd name="T56" fmla="*/ 255 w 455"/>
                <a:gd name="T57" fmla="*/ 929 h 931"/>
                <a:gd name="T58" fmla="*/ 192 w 455"/>
                <a:gd name="T59" fmla="*/ 929 h 931"/>
                <a:gd name="T60" fmla="*/ 169 w 455"/>
                <a:gd name="T61" fmla="*/ 895 h 931"/>
                <a:gd name="T62" fmla="*/ 168 w 455"/>
                <a:gd name="T63" fmla="*/ 820 h 931"/>
                <a:gd name="T64" fmla="*/ 163 w 455"/>
                <a:gd name="T65" fmla="*/ 817 h 931"/>
                <a:gd name="T66" fmla="*/ 148 w 455"/>
                <a:gd name="T67" fmla="*/ 815 h 931"/>
                <a:gd name="T68" fmla="*/ 96 w 455"/>
                <a:gd name="T69" fmla="*/ 804 h 931"/>
                <a:gd name="T70" fmla="*/ 34 w 455"/>
                <a:gd name="T71" fmla="*/ 785 h 931"/>
                <a:gd name="T72" fmla="*/ 2 w 455"/>
                <a:gd name="T73" fmla="*/ 762 h 931"/>
                <a:gd name="T74" fmla="*/ 19 w 455"/>
                <a:gd name="T75" fmla="*/ 692 h 931"/>
                <a:gd name="T76" fmla="*/ 41 w 455"/>
                <a:gd name="T77" fmla="*/ 671 h 931"/>
                <a:gd name="T78" fmla="*/ 62 w 455"/>
                <a:gd name="T79" fmla="*/ 671 h 931"/>
                <a:gd name="T80" fmla="*/ 77 w 455"/>
                <a:gd name="T81" fmla="*/ 677 h 931"/>
                <a:gd name="T82" fmla="*/ 115 w 455"/>
                <a:gd name="T83" fmla="*/ 691 h 931"/>
                <a:gd name="T84" fmla="*/ 168 w 455"/>
                <a:gd name="T85" fmla="*/ 707 h 931"/>
                <a:gd name="T86" fmla="*/ 233 w 455"/>
                <a:gd name="T87" fmla="*/ 709 h 931"/>
                <a:gd name="T88" fmla="*/ 296 w 455"/>
                <a:gd name="T89" fmla="*/ 678 h 931"/>
                <a:gd name="T90" fmla="*/ 320 w 455"/>
                <a:gd name="T91" fmla="*/ 622 h 931"/>
                <a:gd name="T92" fmla="*/ 300 w 455"/>
                <a:gd name="T93" fmla="*/ 568 h 931"/>
                <a:gd name="T94" fmla="*/ 237 w 455"/>
                <a:gd name="T95" fmla="*/ 523 h 931"/>
                <a:gd name="T96" fmla="*/ 150 w 455"/>
                <a:gd name="T97" fmla="*/ 486 h 931"/>
                <a:gd name="T98" fmla="*/ 78 w 455"/>
                <a:gd name="T99" fmla="*/ 444 h 931"/>
                <a:gd name="T100" fmla="*/ 26 w 455"/>
                <a:gd name="T101" fmla="*/ 385 h 931"/>
                <a:gd name="T102" fmla="*/ 7 w 455"/>
                <a:gd name="T103" fmla="*/ 304 h 931"/>
                <a:gd name="T104" fmla="*/ 27 w 455"/>
                <a:gd name="T105" fmla="*/ 220 h 931"/>
                <a:gd name="T106" fmla="*/ 83 w 455"/>
                <a:gd name="T107" fmla="*/ 154 h 931"/>
                <a:gd name="T108" fmla="*/ 169 w 455"/>
                <a:gd name="T109" fmla="*/ 115 h 931"/>
                <a:gd name="T110" fmla="*/ 174 w 455"/>
                <a:gd name="T111" fmla="*/ 113 h 931"/>
                <a:gd name="T112" fmla="*/ 177 w 455"/>
                <a:gd name="T113" fmla="*/ 107 h 931"/>
                <a:gd name="T114" fmla="*/ 188 w 455"/>
                <a:gd name="T115" fmla="*/ 1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55" h="931">
                  <a:moveTo>
                    <a:pt x="215" y="0"/>
                  </a:moveTo>
                  <a:lnTo>
                    <a:pt x="247" y="0"/>
                  </a:lnTo>
                  <a:lnTo>
                    <a:pt x="262" y="3"/>
                  </a:lnTo>
                  <a:lnTo>
                    <a:pt x="274" y="10"/>
                  </a:lnTo>
                  <a:lnTo>
                    <a:pt x="282" y="23"/>
                  </a:lnTo>
                  <a:lnTo>
                    <a:pt x="284" y="37"/>
                  </a:lnTo>
                  <a:lnTo>
                    <a:pt x="285" y="103"/>
                  </a:lnTo>
                  <a:lnTo>
                    <a:pt x="285" y="106"/>
                  </a:lnTo>
                  <a:lnTo>
                    <a:pt x="286" y="107"/>
                  </a:lnTo>
                  <a:lnTo>
                    <a:pt x="287" y="108"/>
                  </a:lnTo>
                  <a:lnTo>
                    <a:pt x="288" y="109"/>
                  </a:lnTo>
                  <a:lnTo>
                    <a:pt x="289" y="110"/>
                  </a:lnTo>
                  <a:lnTo>
                    <a:pt x="290" y="110"/>
                  </a:lnTo>
                  <a:lnTo>
                    <a:pt x="293" y="110"/>
                  </a:lnTo>
                  <a:lnTo>
                    <a:pt x="301" y="112"/>
                  </a:lnTo>
                  <a:lnTo>
                    <a:pt x="313" y="114"/>
                  </a:lnTo>
                  <a:lnTo>
                    <a:pt x="327" y="117"/>
                  </a:lnTo>
                  <a:lnTo>
                    <a:pt x="344" y="121"/>
                  </a:lnTo>
                  <a:lnTo>
                    <a:pt x="362" y="125"/>
                  </a:lnTo>
                  <a:lnTo>
                    <a:pt x="380" y="130"/>
                  </a:lnTo>
                  <a:lnTo>
                    <a:pt x="396" y="135"/>
                  </a:lnTo>
                  <a:lnTo>
                    <a:pt x="411" y="141"/>
                  </a:lnTo>
                  <a:lnTo>
                    <a:pt x="419" y="146"/>
                  </a:lnTo>
                  <a:lnTo>
                    <a:pt x="425" y="155"/>
                  </a:lnTo>
                  <a:lnTo>
                    <a:pt x="428" y="165"/>
                  </a:lnTo>
                  <a:lnTo>
                    <a:pt x="426" y="177"/>
                  </a:lnTo>
                  <a:lnTo>
                    <a:pt x="408" y="224"/>
                  </a:lnTo>
                  <a:lnTo>
                    <a:pt x="403" y="233"/>
                  </a:lnTo>
                  <a:lnTo>
                    <a:pt x="395" y="240"/>
                  </a:lnTo>
                  <a:lnTo>
                    <a:pt x="386" y="245"/>
                  </a:lnTo>
                  <a:lnTo>
                    <a:pt x="376" y="246"/>
                  </a:lnTo>
                  <a:lnTo>
                    <a:pt x="367" y="245"/>
                  </a:lnTo>
                  <a:lnTo>
                    <a:pt x="359" y="242"/>
                  </a:lnTo>
                  <a:lnTo>
                    <a:pt x="357" y="241"/>
                  </a:lnTo>
                  <a:lnTo>
                    <a:pt x="350" y="238"/>
                  </a:lnTo>
                  <a:lnTo>
                    <a:pt x="338" y="233"/>
                  </a:lnTo>
                  <a:lnTo>
                    <a:pt x="324" y="229"/>
                  </a:lnTo>
                  <a:lnTo>
                    <a:pt x="307" y="224"/>
                  </a:lnTo>
                  <a:lnTo>
                    <a:pt x="288" y="220"/>
                  </a:lnTo>
                  <a:lnTo>
                    <a:pt x="266" y="217"/>
                  </a:lnTo>
                  <a:lnTo>
                    <a:pt x="242" y="216"/>
                  </a:lnTo>
                  <a:lnTo>
                    <a:pt x="219" y="217"/>
                  </a:lnTo>
                  <a:lnTo>
                    <a:pt x="199" y="221"/>
                  </a:lnTo>
                  <a:lnTo>
                    <a:pt x="183" y="228"/>
                  </a:lnTo>
                  <a:lnTo>
                    <a:pt x="169" y="236"/>
                  </a:lnTo>
                  <a:lnTo>
                    <a:pt x="159" y="245"/>
                  </a:lnTo>
                  <a:lnTo>
                    <a:pt x="151" y="256"/>
                  </a:lnTo>
                  <a:lnTo>
                    <a:pt x="146" y="267"/>
                  </a:lnTo>
                  <a:lnTo>
                    <a:pt x="142" y="279"/>
                  </a:lnTo>
                  <a:lnTo>
                    <a:pt x="141" y="291"/>
                  </a:lnTo>
                  <a:lnTo>
                    <a:pt x="143" y="304"/>
                  </a:lnTo>
                  <a:lnTo>
                    <a:pt x="146" y="317"/>
                  </a:lnTo>
                  <a:lnTo>
                    <a:pt x="152" y="329"/>
                  </a:lnTo>
                  <a:lnTo>
                    <a:pt x="162" y="340"/>
                  </a:lnTo>
                  <a:lnTo>
                    <a:pt x="175" y="351"/>
                  </a:lnTo>
                  <a:lnTo>
                    <a:pt x="192" y="363"/>
                  </a:lnTo>
                  <a:lnTo>
                    <a:pt x="214" y="374"/>
                  </a:lnTo>
                  <a:lnTo>
                    <a:pt x="239" y="386"/>
                  </a:lnTo>
                  <a:lnTo>
                    <a:pt x="270" y="398"/>
                  </a:lnTo>
                  <a:lnTo>
                    <a:pt x="310" y="416"/>
                  </a:lnTo>
                  <a:lnTo>
                    <a:pt x="345" y="435"/>
                  </a:lnTo>
                  <a:lnTo>
                    <a:pt x="376" y="455"/>
                  </a:lnTo>
                  <a:lnTo>
                    <a:pt x="401" y="476"/>
                  </a:lnTo>
                  <a:lnTo>
                    <a:pt x="421" y="500"/>
                  </a:lnTo>
                  <a:lnTo>
                    <a:pt x="436" y="525"/>
                  </a:lnTo>
                  <a:lnTo>
                    <a:pt x="447" y="553"/>
                  </a:lnTo>
                  <a:lnTo>
                    <a:pt x="453" y="582"/>
                  </a:lnTo>
                  <a:lnTo>
                    <a:pt x="455" y="614"/>
                  </a:lnTo>
                  <a:lnTo>
                    <a:pt x="453" y="646"/>
                  </a:lnTo>
                  <a:lnTo>
                    <a:pt x="446" y="676"/>
                  </a:lnTo>
                  <a:lnTo>
                    <a:pt x="435" y="704"/>
                  </a:lnTo>
                  <a:lnTo>
                    <a:pt x="419" y="730"/>
                  </a:lnTo>
                  <a:lnTo>
                    <a:pt x="399" y="753"/>
                  </a:lnTo>
                  <a:lnTo>
                    <a:pt x="376" y="773"/>
                  </a:lnTo>
                  <a:lnTo>
                    <a:pt x="349" y="790"/>
                  </a:lnTo>
                  <a:lnTo>
                    <a:pt x="317" y="803"/>
                  </a:lnTo>
                  <a:lnTo>
                    <a:pt x="284" y="813"/>
                  </a:lnTo>
                  <a:lnTo>
                    <a:pt x="283" y="813"/>
                  </a:lnTo>
                  <a:lnTo>
                    <a:pt x="282" y="814"/>
                  </a:lnTo>
                  <a:lnTo>
                    <a:pt x="280" y="815"/>
                  </a:lnTo>
                  <a:lnTo>
                    <a:pt x="279" y="816"/>
                  </a:lnTo>
                  <a:lnTo>
                    <a:pt x="278" y="818"/>
                  </a:lnTo>
                  <a:lnTo>
                    <a:pt x="278" y="821"/>
                  </a:lnTo>
                  <a:lnTo>
                    <a:pt x="278" y="895"/>
                  </a:lnTo>
                  <a:lnTo>
                    <a:pt x="275" y="909"/>
                  </a:lnTo>
                  <a:lnTo>
                    <a:pt x="267" y="921"/>
                  </a:lnTo>
                  <a:lnTo>
                    <a:pt x="255" y="929"/>
                  </a:lnTo>
                  <a:lnTo>
                    <a:pt x="241" y="931"/>
                  </a:lnTo>
                  <a:lnTo>
                    <a:pt x="206" y="931"/>
                  </a:lnTo>
                  <a:lnTo>
                    <a:pt x="192" y="929"/>
                  </a:lnTo>
                  <a:lnTo>
                    <a:pt x="180" y="921"/>
                  </a:lnTo>
                  <a:lnTo>
                    <a:pt x="172" y="909"/>
                  </a:lnTo>
                  <a:lnTo>
                    <a:pt x="169" y="895"/>
                  </a:lnTo>
                  <a:lnTo>
                    <a:pt x="169" y="825"/>
                  </a:lnTo>
                  <a:lnTo>
                    <a:pt x="169" y="822"/>
                  </a:lnTo>
                  <a:lnTo>
                    <a:pt x="168" y="820"/>
                  </a:lnTo>
                  <a:lnTo>
                    <a:pt x="166" y="819"/>
                  </a:lnTo>
                  <a:lnTo>
                    <a:pt x="165" y="818"/>
                  </a:lnTo>
                  <a:lnTo>
                    <a:pt x="163" y="817"/>
                  </a:lnTo>
                  <a:lnTo>
                    <a:pt x="162" y="817"/>
                  </a:lnTo>
                  <a:lnTo>
                    <a:pt x="158" y="817"/>
                  </a:lnTo>
                  <a:lnTo>
                    <a:pt x="148" y="815"/>
                  </a:lnTo>
                  <a:lnTo>
                    <a:pt x="134" y="812"/>
                  </a:lnTo>
                  <a:lnTo>
                    <a:pt x="116" y="808"/>
                  </a:lnTo>
                  <a:lnTo>
                    <a:pt x="96" y="804"/>
                  </a:lnTo>
                  <a:lnTo>
                    <a:pt x="76" y="798"/>
                  </a:lnTo>
                  <a:lnTo>
                    <a:pt x="54" y="792"/>
                  </a:lnTo>
                  <a:lnTo>
                    <a:pt x="34" y="785"/>
                  </a:lnTo>
                  <a:lnTo>
                    <a:pt x="17" y="777"/>
                  </a:lnTo>
                  <a:lnTo>
                    <a:pt x="9" y="771"/>
                  </a:lnTo>
                  <a:lnTo>
                    <a:pt x="2" y="762"/>
                  </a:lnTo>
                  <a:lnTo>
                    <a:pt x="0" y="752"/>
                  </a:lnTo>
                  <a:lnTo>
                    <a:pt x="2" y="740"/>
                  </a:lnTo>
                  <a:lnTo>
                    <a:pt x="19" y="692"/>
                  </a:lnTo>
                  <a:lnTo>
                    <a:pt x="24" y="683"/>
                  </a:lnTo>
                  <a:lnTo>
                    <a:pt x="32" y="676"/>
                  </a:lnTo>
                  <a:lnTo>
                    <a:pt x="41" y="671"/>
                  </a:lnTo>
                  <a:lnTo>
                    <a:pt x="52" y="669"/>
                  </a:lnTo>
                  <a:lnTo>
                    <a:pt x="57" y="670"/>
                  </a:lnTo>
                  <a:lnTo>
                    <a:pt x="62" y="671"/>
                  </a:lnTo>
                  <a:lnTo>
                    <a:pt x="67" y="673"/>
                  </a:lnTo>
                  <a:lnTo>
                    <a:pt x="71" y="674"/>
                  </a:lnTo>
                  <a:lnTo>
                    <a:pt x="77" y="677"/>
                  </a:lnTo>
                  <a:lnTo>
                    <a:pt x="87" y="681"/>
                  </a:lnTo>
                  <a:lnTo>
                    <a:pt x="100" y="686"/>
                  </a:lnTo>
                  <a:lnTo>
                    <a:pt x="115" y="691"/>
                  </a:lnTo>
                  <a:lnTo>
                    <a:pt x="132" y="697"/>
                  </a:lnTo>
                  <a:lnTo>
                    <a:pt x="150" y="703"/>
                  </a:lnTo>
                  <a:lnTo>
                    <a:pt x="168" y="707"/>
                  </a:lnTo>
                  <a:lnTo>
                    <a:pt x="187" y="710"/>
                  </a:lnTo>
                  <a:lnTo>
                    <a:pt x="204" y="711"/>
                  </a:lnTo>
                  <a:lnTo>
                    <a:pt x="233" y="709"/>
                  </a:lnTo>
                  <a:lnTo>
                    <a:pt x="258" y="702"/>
                  </a:lnTo>
                  <a:lnTo>
                    <a:pt x="279" y="691"/>
                  </a:lnTo>
                  <a:lnTo>
                    <a:pt x="296" y="678"/>
                  </a:lnTo>
                  <a:lnTo>
                    <a:pt x="309" y="662"/>
                  </a:lnTo>
                  <a:lnTo>
                    <a:pt x="317" y="643"/>
                  </a:lnTo>
                  <a:lnTo>
                    <a:pt x="320" y="622"/>
                  </a:lnTo>
                  <a:lnTo>
                    <a:pt x="318" y="602"/>
                  </a:lnTo>
                  <a:lnTo>
                    <a:pt x="311" y="585"/>
                  </a:lnTo>
                  <a:lnTo>
                    <a:pt x="300" y="568"/>
                  </a:lnTo>
                  <a:lnTo>
                    <a:pt x="285" y="553"/>
                  </a:lnTo>
                  <a:lnTo>
                    <a:pt x="264" y="538"/>
                  </a:lnTo>
                  <a:lnTo>
                    <a:pt x="237" y="523"/>
                  </a:lnTo>
                  <a:lnTo>
                    <a:pt x="204" y="509"/>
                  </a:lnTo>
                  <a:lnTo>
                    <a:pt x="177" y="498"/>
                  </a:lnTo>
                  <a:lnTo>
                    <a:pt x="150" y="486"/>
                  </a:lnTo>
                  <a:lnTo>
                    <a:pt x="124" y="473"/>
                  </a:lnTo>
                  <a:lnTo>
                    <a:pt x="100" y="459"/>
                  </a:lnTo>
                  <a:lnTo>
                    <a:pt x="78" y="444"/>
                  </a:lnTo>
                  <a:lnTo>
                    <a:pt x="57" y="426"/>
                  </a:lnTo>
                  <a:lnTo>
                    <a:pt x="40" y="407"/>
                  </a:lnTo>
                  <a:lnTo>
                    <a:pt x="26" y="385"/>
                  </a:lnTo>
                  <a:lnTo>
                    <a:pt x="16" y="361"/>
                  </a:lnTo>
                  <a:lnTo>
                    <a:pt x="9" y="333"/>
                  </a:lnTo>
                  <a:lnTo>
                    <a:pt x="7" y="304"/>
                  </a:lnTo>
                  <a:lnTo>
                    <a:pt x="9" y="274"/>
                  </a:lnTo>
                  <a:lnTo>
                    <a:pt x="16" y="246"/>
                  </a:lnTo>
                  <a:lnTo>
                    <a:pt x="27" y="220"/>
                  </a:lnTo>
                  <a:lnTo>
                    <a:pt x="42" y="196"/>
                  </a:lnTo>
                  <a:lnTo>
                    <a:pt x="60" y="173"/>
                  </a:lnTo>
                  <a:lnTo>
                    <a:pt x="83" y="154"/>
                  </a:lnTo>
                  <a:lnTo>
                    <a:pt x="109" y="138"/>
                  </a:lnTo>
                  <a:lnTo>
                    <a:pt x="137" y="125"/>
                  </a:lnTo>
                  <a:lnTo>
                    <a:pt x="169" y="115"/>
                  </a:lnTo>
                  <a:lnTo>
                    <a:pt x="170" y="115"/>
                  </a:lnTo>
                  <a:lnTo>
                    <a:pt x="172" y="114"/>
                  </a:lnTo>
                  <a:lnTo>
                    <a:pt x="174" y="113"/>
                  </a:lnTo>
                  <a:lnTo>
                    <a:pt x="175" y="111"/>
                  </a:lnTo>
                  <a:lnTo>
                    <a:pt x="177" y="109"/>
                  </a:lnTo>
                  <a:lnTo>
                    <a:pt x="177" y="107"/>
                  </a:lnTo>
                  <a:lnTo>
                    <a:pt x="177" y="37"/>
                  </a:lnTo>
                  <a:lnTo>
                    <a:pt x="180" y="23"/>
                  </a:lnTo>
                  <a:lnTo>
                    <a:pt x="188" y="10"/>
                  </a:lnTo>
                  <a:lnTo>
                    <a:pt x="200" y="3"/>
                  </a:lnTo>
                  <a:lnTo>
                    <a:pt x="2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Freeform 186"/>
            <p:cNvSpPr>
              <a:spLocks noEditPoints="1"/>
            </p:cNvSpPr>
            <p:nvPr/>
          </p:nvSpPr>
          <p:spPr bwMode="auto">
            <a:xfrm>
              <a:off x="1392238" y="3124200"/>
              <a:ext cx="465138" cy="465138"/>
            </a:xfrm>
            <a:custGeom>
              <a:avLst/>
              <a:gdLst>
                <a:gd name="T0" fmla="*/ 751 w 1757"/>
                <a:gd name="T1" fmla="*/ 216 h 1755"/>
                <a:gd name="T2" fmla="*/ 574 w 1757"/>
                <a:gd name="T3" fmla="*/ 277 h 1755"/>
                <a:gd name="T4" fmla="*/ 423 w 1757"/>
                <a:gd name="T5" fmla="*/ 380 h 1755"/>
                <a:gd name="T6" fmla="*/ 307 w 1757"/>
                <a:gd name="T7" fmla="*/ 520 h 1755"/>
                <a:gd name="T8" fmla="*/ 231 w 1757"/>
                <a:gd name="T9" fmla="*/ 688 h 1755"/>
                <a:gd name="T10" fmla="*/ 204 w 1757"/>
                <a:gd name="T11" fmla="*/ 878 h 1755"/>
                <a:gd name="T12" fmla="*/ 231 w 1757"/>
                <a:gd name="T13" fmla="*/ 1067 h 1755"/>
                <a:gd name="T14" fmla="*/ 307 w 1757"/>
                <a:gd name="T15" fmla="*/ 1235 h 1755"/>
                <a:gd name="T16" fmla="*/ 423 w 1757"/>
                <a:gd name="T17" fmla="*/ 1375 h 1755"/>
                <a:gd name="T18" fmla="*/ 574 w 1757"/>
                <a:gd name="T19" fmla="*/ 1480 h 1755"/>
                <a:gd name="T20" fmla="*/ 751 w 1757"/>
                <a:gd name="T21" fmla="*/ 1539 h 1755"/>
                <a:gd name="T22" fmla="*/ 944 w 1757"/>
                <a:gd name="T23" fmla="*/ 1548 h 1755"/>
                <a:gd name="T24" fmla="*/ 1127 w 1757"/>
                <a:gd name="T25" fmla="*/ 1505 h 1755"/>
                <a:gd name="T26" fmla="*/ 1287 w 1757"/>
                <a:gd name="T27" fmla="*/ 1414 h 1755"/>
                <a:gd name="T28" fmla="*/ 1416 w 1757"/>
                <a:gd name="T29" fmla="*/ 1286 h 1755"/>
                <a:gd name="T30" fmla="*/ 1506 w 1757"/>
                <a:gd name="T31" fmla="*/ 1126 h 1755"/>
                <a:gd name="T32" fmla="*/ 1550 w 1757"/>
                <a:gd name="T33" fmla="*/ 943 h 1755"/>
                <a:gd name="T34" fmla="*/ 1541 w 1757"/>
                <a:gd name="T35" fmla="*/ 749 h 1755"/>
                <a:gd name="T36" fmla="*/ 1481 w 1757"/>
                <a:gd name="T37" fmla="*/ 573 h 1755"/>
                <a:gd name="T38" fmla="*/ 1377 w 1757"/>
                <a:gd name="T39" fmla="*/ 423 h 1755"/>
                <a:gd name="T40" fmla="*/ 1237 w 1757"/>
                <a:gd name="T41" fmla="*/ 307 h 1755"/>
                <a:gd name="T42" fmla="*/ 1068 w 1757"/>
                <a:gd name="T43" fmla="*/ 230 h 1755"/>
                <a:gd name="T44" fmla="*/ 879 w 1757"/>
                <a:gd name="T45" fmla="*/ 204 h 1755"/>
                <a:gd name="T46" fmla="*/ 1021 w 1757"/>
                <a:gd name="T47" fmla="*/ 12 h 1755"/>
                <a:gd name="T48" fmla="*/ 1220 w 1757"/>
                <a:gd name="T49" fmla="*/ 69 h 1755"/>
                <a:gd name="T50" fmla="*/ 1397 w 1757"/>
                <a:gd name="T51" fmla="*/ 170 h 1755"/>
                <a:gd name="T52" fmla="*/ 1545 w 1757"/>
                <a:gd name="T53" fmla="*/ 307 h 1755"/>
                <a:gd name="T54" fmla="*/ 1659 w 1757"/>
                <a:gd name="T55" fmla="*/ 475 h 1755"/>
                <a:gd name="T56" fmla="*/ 1732 w 1757"/>
                <a:gd name="T57" fmla="*/ 667 h 1755"/>
                <a:gd name="T58" fmla="*/ 1757 w 1757"/>
                <a:gd name="T59" fmla="*/ 878 h 1755"/>
                <a:gd name="T60" fmla="*/ 1732 w 1757"/>
                <a:gd name="T61" fmla="*/ 1088 h 1755"/>
                <a:gd name="T62" fmla="*/ 1659 w 1757"/>
                <a:gd name="T63" fmla="*/ 1280 h 1755"/>
                <a:gd name="T64" fmla="*/ 1545 w 1757"/>
                <a:gd name="T65" fmla="*/ 1448 h 1755"/>
                <a:gd name="T66" fmla="*/ 1397 w 1757"/>
                <a:gd name="T67" fmla="*/ 1585 h 1755"/>
                <a:gd name="T68" fmla="*/ 1220 w 1757"/>
                <a:gd name="T69" fmla="*/ 1686 h 1755"/>
                <a:gd name="T70" fmla="*/ 1021 w 1757"/>
                <a:gd name="T71" fmla="*/ 1743 h 1755"/>
                <a:gd name="T72" fmla="*/ 806 w 1757"/>
                <a:gd name="T73" fmla="*/ 1752 h 1755"/>
                <a:gd name="T74" fmla="*/ 601 w 1757"/>
                <a:gd name="T75" fmla="*/ 1710 h 1755"/>
                <a:gd name="T76" fmla="*/ 416 w 1757"/>
                <a:gd name="T77" fmla="*/ 1623 h 1755"/>
                <a:gd name="T78" fmla="*/ 257 w 1757"/>
                <a:gd name="T79" fmla="*/ 1498 h 1755"/>
                <a:gd name="T80" fmla="*/ 132 w 1757"/>
                <a:gd name="T81" fmla="*/ 1340 h 1755"/>
                <a:gd name="T82" fmla="*/ 45 w 1757"/>
                <a:gd name="T83" fmla="*/ 1155 h 1755"/>
                <a:gd name="T84" fmla="*/ 3 w 1757"/>
                <a:gd name="T85" fmla="*/ 950 h 1755"/>
                <a:gd name="T86" fmla="*/ 11 w 1757"/>
                <a:gd name="T87" fmla="*/ 735 h 1755"/>
                <a:gd name="T88" fmla="*/ 69 w 1757"/>
                <a:gd name="T89" fmla="*/ 536 h 1755"/>
                <a:gd name="T90" fmla="*/ 170 w 1757"/>
                <a:gd name="T91" fmla="*/ 359 h 1755"/>
                <a:gd name="T92" fmla="*/ 307 w 1757"/>
                <a:gd name="T93" fmla="*/ 211 h 1755"/>
                <a:gd name="T94" fmla="*/ 475 w 1757"/>
                <a:gd name="T95" fmla="*/ 99 h 1755"/>
                <a:gd name="T96" fmla="*/ 667 w 1757"/>
                <a:gd name="T97" fmla="*/ 26 h 1755"/>
                <a:gd name="T98" fmla="*/ 879 w 1757"/>
                <a:gd name="T99" fmla="*/ 0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57" h="1755">
                  <a:moveTo>
                    <a:pt x="879" y="204"/>
                  </a:moveTo>
                  <a:lnTo>
                    <a:pt x="813" y="207"/>
                  </a:lnTo>
                  <a:lnTo>
                    <a:pt x="751" y="216"/>
                  </a:lnTo>
                  <a:lnTo>
                    <a:pt x="689" y="230"/>
                  </a:lnTo>
                  <a:lnTo>
                    <a:pt x="630" y="250"/>
                  </a:lnTo>
                  <a:lnTo>
                    <a:pt x="574" y="277"/>
                  </a:lnTo>
                  <a:lnTo>
                    <a:pt x="520" y="307"/>
                  </a:lnTo>
                  <a:lnTo>
                    <a:pt x="471" y="341"/>
                  </a:lnTo>
                  <a:lnTo>
                    <a:pt x="423" y="380"/>
                  </a:lnTo>
                  <a:lnTo>
                    <a:pt x="380" y="423"/>
                  </a:lnTo>
                  <a:lnTo>
                    <a:pt x="342" y="470"/>
                  </a:lnTo>
                  <a:lnTo>
                    <a:pt x="307" y="520"/>
                  </a:lnTo>
                  <a:lnTo>
                    <a:pt x="276" y="573"/>
                  </a:lnTo>
                  <a:lnTo>
                    <a:pt x="251" y="630"/>
                  </a:lnTo>
                  <a:lnTo>
                    <a:pt x="231" y="688"/>
                  </a:lnTo>
                  <a:lnTo>
                    <a:pt x="216" y="749"/>
                  </a:lnTo>
                  <a:lnTo>
                    <a:pt x="207" y="813"/>
                  </a:lnTo>
                  <a:lnTo>
                    <a:pt x="204" y="878"/>
                  </a:lnTo>
                  <a:lnTo>
                    <a:pt x="207" y="943"/>
                  </a:lnTo>
                  <a:lnTo>
                    <a:pt x="216" y="1006"/>
                  </a:lnTo>
                  <a:lnTo>
                    <a:pt x="231" y="1067"/>
                  </a:lnTo>
                  <a:lnTo>
                    <a:pt x="251" y="1126"/>
                  </a:lnTo>
                  <a:lnTo>
                    <a:pt x="276" y="1182"/>
                  </a:lnTo>
                  <a:lnTo>
                    <a:pt x="307" y="1235"/>
                  </a:lnTo>
                  <a:lnTo>
                    <a:pt x="342" y="1286"/>
                  </a:lnTo>
                  <a:lnTo>
                    <a:pt x="380" y="1332"/>
                  </a:lnTo>
                  <a:lnTo>
                    <a:pt x="423" y="1375"/>
                  </a:lnTo>
                  <a:lnTo>
                    <a:pt x="471" y="1414"/>
                  </a:lnTo>
                  <a:lnTo>
                    <a:pt x="520" y="1449"/>
                  </a:lnTo>
                  <a:lnTo>
                    <a:pt x="574" y="1480"/>
                  </a:lnTo>
                  <a:lnTo>
                    <a:pt x="630" y="1505"/>
                  </a:lnTo>
                  <a:lnTo>
                    <a:pt x="689" y="1525"/>
                  </a:lnTo>
                  <a:lnTo>
                    <a:pt x="751" y="1539"/>
                  </a:lnTo>
                  <a:lnTo>
                    <a:pt x="813" y="1548"/>
                  </a:lnTo>
                  <a:lnTo>
                    <a:pt x="879" y="1552"/>
                  </a:lnTo>
                  <a:lnTo>
                    <a:pt x="944" y="1548"/>
                  </a:lnTo>
                  <a:lnTo>
                    <a:pt x="1007" y="1539"/>
                  </a:lnTo>
                  <a:lnTo>
                    <a:pt x="1068" y="1525"/>
                  </a:lnTo>
                  <a:lnTo>
                    <a:pt x="1127" y="1505"/>
                  </a:lnTo>
                  <a:lnTo>
                    <a:pt x="1183" y="1480"/>
                  </a:lnTo>
                  <a:lnTo>
                    <a:pt x="1237" y="1449"/>
                  </a:lnTo>
                  <a:lnTo>
                    <a:pt x="1287" y="1414"/>
                  </a:lnTo>
                  <a:lnTo>
                    <a:pt x="1334" y="1375"/>
                  </a:lnTo>
                  <a:lnTo>
                    <a:pt x="1377" y="1332"/>
                  </a:lnTo>
                  <a:lnTo>
                    <a:pt x="1416" y="1286"/>
                  </a:lnTo>
                  <a:lnTo>
                    <a:pt x="1451" y="1235"/>
                  </a:lnTo>
                  <a:lnTo>
                    <a:pt x="1481" y="1182"/>
                  </a:lnTo>
                  <a:lnTo>
                    <a:pt x="1506" y="1126"/>
                  </a:lnTo>
                  <a:lnTo>
                    <a:pt x="1526" y="1067"/>
                  </a:lnTo>
                  <a:lnTo>
                    <a:pt x="1541" y="1006"/>
                  </a:lnTo>
                  <a:lnTo>
                    <a:pt x="1550" y="943"/>
                  </a:lnTo>
                  <a:lnTo>
                    <a:pt x="1554" y="878"/>
                  </a:lnTo>
                  <a:lnTo>
                    <a:pt x="1550" y="813"/>
                  </a:lnTo>
                  <a:lnTo>
                    <a:pt x="1541" y="749"/>
                  </a:lnTo>
                  <a:lnTo>
                    <a:pt x="1526" y="688"/>
                  </a:lnTo>
                  <a:lnTo>
                    <a:pt x="1506" y="630"/>
                  </a:lnTo>
                  <a:lnTo>
                    <a:pt x="1481" y="573"/>
                  </a:lnTo>
                  <a:lnTo>
                    <a:pt x="1451" y="520"/>
                  </a:lnTo>
                  <a:lnTo>
                    <a:pt x="1416" y="470"/>
                  </a:lnTo>
                  <a:lnTo>
                    <a:pt x="1377" y="423"/>
                  </a:lnTo>
                  <a:lnTo>
                    <a:pt x="1334" y="380"/>
                  </a:lnTo>
                  <a:lnTo>
                    <a:pt x="1287" y="341"/>
                  </a:lnTo>
                  <a:lnTo>
                    <a:pt x="1237" y="307"/>
                  </a:lnTo>
                  <a:lnTo>
                    <a:pt x="1183" y="277"/>
                  </a:lnTo>
                  <a:lnTo>
                    <a:pt x="1127" y="250"/>
                  </a:lnTo>
                  <a:lnTo>
                    <a:pt x="1068" y="230"/>
                  </a:lnTo>
                  <a:lnTo>
                    <a:pt x="1007" y="216"/>
                  </a:lnTo>
                  <a:lnTo>
                    <a:pt x="944" y="207"/>
                  </a:lnTo>
                  <a:lnTo>
                    <a:pt x="879" y="204"/>
                  </a:lnTo>
                  <a:close/>
                  <a:moveTo>
                    <a:pt x="879" y="0"/>
                  </a:moveTo>
                  <a:lnTo>
                    <a:pt x="951" y="3"/>
                  </a:lnTo>
                  <a:lnTo>
                    <a:pt x="1021" y="12"/>
                  </a:lnTo>
                  <a:lnTo>
                    <a:pt x="1090" y="26"/>
                  </a:lnTo>
                  <a:lnTo>
                    <a:pt x="1157" y="45"/>
                  </a:lnTo>
                  <a:lnTo>
                    <a:pt x="1220" y="69"/>
                  </a:lnTo>
                  <a:lnTo>
                    <a:pt x="1283" y="99"/>
                  </a:lnTo>
                  <a:lnTo>
                    <a:pt x="1341" y="132"/>
                  </a:lnTo>
                  <a:lnTo>
                    <a:pt x="1397" y="170"/>
                  </a:lnTo>
                  <a:lnTo>
                    <a:pt x="1451" y="211"/>
                  </a:lnTo>
                  <a:lnTo>
                    <a:pt x="1500" y="258"/>
                  </a:lnTo>
                  <a:lnTo>
                    <a:pt x="1545" y="307"/>
                  </a:lnTo>
                  <a:lnTo>
                    <a:pt x="1588" y="359"/>
                  </a:lnTo>
                  <a:lnTo>
                    <a:pt x="1625" y="415"/>
                  </a:lnTo>
                  <a:lnTo>
                    <a:pt x="1659" y="475"/>
                  </a:lnTo>
                  <a:lnTo>
                    <a:pt x="1688" y="536"/>
                  </a:lnTo>
                  <a:lnTo>
                    <a:pt x="1713" y="601"/>
                  </a:lnTo>
                  <a:lnTo>
                    <a:pt x="1732" y="667"/>
                  </a:lnTo>
                  <a:lnTo>
                    <a:pt x="1746" y="735"/>
                  </a:lnTo>
                  <a:lnTo>
                    <a:pt x="1754" y="806"/>
                  </a:lnTo>
                  <a:lnTo>
                    <a:pt x="1757" y="878"/>
                  </a:lnTo>
                  <a:lnTo>
                    <a:pt x="1754" y="950"/>
                  </a:lnTo>
                  <a:lnTo>
                    <a:pt x="1746" y="1020"/>
                  </a:lnTo>
                  <a:lnTo>
                    <a:pt x="1732" y="1088"/>
                  </a:lnTo>
                  <a:lnTo>
                    <a:pt x="1713" y="1155"/>
                  </a:lnTo>
                  <a:lnTo>
                    <a:pt x="1688" y="1219"/>
                  </a:lnTo>
                  <a:lnTo>
                    <a:pt x="1659" y="1280"/>
                  </a:lnTo>
                  <a:lnTo>
                    <a:pt x="1625" y="1340"/>
                  </a:lnTo>
                  <a:lnTo>
                    <a:pt x="1588" y="1396"/>
                  </a:lnTo>
                  <a:lnTo>
                    <a:pt x="1545" y="1448"/>
                  </a:lnTo>
                  <a:lnTo>
                    <a:pt x="1500" y="1498"/>
                  </a:lnTo>
                  <a:lnTo>
                    <a:pt x="1451" y="1544"/>
                  </a:lnTo>
                  <a:lnTo>
                    <a:pt x="1397" y="1585"/>
                  </a:lnTo>
                  <a:lnTo>
                    <a:pt x="1341" y="1623"/>
                  </a:lnTo>
                  <a:lnTo>
                    <a:pt x="1283" y="1657"/>
                  </a:lnTo>
                  <a:lnTo>
                    <a:pt x="1220" y="1686"/>
                  </a:lnTo>
                  <a:lnTo>
                    <a:pt x="1157" y="1710"/>
                  </a:lnTo>
                  <a:lnTo>
                    <a:pt x="1090" y="1729"/>
                  </a:lnTo>
                  <a:lnTo>
                    <a:pt x="1021" y="1743"/>
                  </a:lnTo>
                  <a:lnTo>
                    <a:pt x="951" y="1752"/>
                  </a:lnTo>
                  <a:lnTo>
                    <a:pt x="879" y="1755"/>
                  </a:lnTo>
                  <a:lnTo>
                    <a:pt x="806" y="1752"/>
                  </a:lnTo>
                  <a:lnTo>
                    <a:pt x="737" y="1743"/>
                  </a:lnTo>
                  <a:lnTo>
                    <a:pt x="667" y="1729"/>
                  </a:lnTo>
                  <a:lnTo>
                    <a:pt x="601" y="1710"/>
                  </a:lnTo>
                  <a:lnTo>
                    <a:pt x="537" y="1686"/>
                  </a:lnTo>
                  <a:lnTo>
                    <a:pt x="475" y="1657"/>
                  </a:lnTo>
                  <a:lnTo>
                    <a:pt x="416" y="1623"/>
                  </a:lnTo>
                  <a:lnTo>
                    <a:pt x="360" y="1585"/>
                  </a:lnTo>
                  <a:lnTo>
                    <a:pt x="307" y="1544"/>
                  </a:lnTo>
                  <a:lnTo>
                    <a:pt x="257" y="1498"/>
                  </a:lnTo>
                  <a:lnTo>
                    <a:pt x="212" y="1448"/>
                  </a:lnTo>
                  <a:lnTo>
                    <a:pt x="170" y="1396"/>
                  </a:lnTo>
                  <a:lnTo>
                    <a:pt x="132" y="1340"/>
                  </a:lnTo>
                  <a:lnTo>
                    <a:pt x="98" y="1280"/>
                  </a:lnTo>
                  <a:lnTo>
                    <a:pt x="69" y="1219"/>
                  </a:lnTo>
                  <a:lnTo>
                    <a:pt x="45" y="1155"/>
                  </a:lnTo>
                  <a:lnTo>
                    <a:pt x="25" y="1088"/>
                  </a:lnTo>
                  <a:lnTo>
                    <a:pt x="11" y="1020"/>
                  </a:lnTo>
                  <a:lnTo>
                    <a:pt x="3" y="950"/>
                  </a:lnTo>
                  <a:lnTo>
                    <a:pt x="0" y="878"/>
                  </a:lnTo>
                  <a:lnTo>
                    <a:pt x="3" y="806"/>
                  </a:lnTo>
                  <a:lnTo>
                    <a:pt x="11" y="735"/>
                  </a:lnTo>
                  <a:lnTo>
                    <a:pt x="25" y="667"/>
                  </a:lnTo>
                  <a:lnTo>
                    <a:pt x="45" y="601"/>
                  </a:lnTo>
                  <a:lnTo>
                    <a:pt x="69" y="536"/>
                  </a:lnTo>
                  <a:lnTo>
                    <a:pt x="98" y="475"/>
                  </a:lnTo>
                  <a:lnTo>
                    <a:pt x="132" y="415"/>
                  </a:lnTo>
                  <a:lnTo>
                    <a:pt x="170" y="359"/>
                  </a:lnTo>
                  <a:lnTo>
                    <a:pt x="212" y="307"/>
                  </a:lnTo>
                  <a:lnTo>
                    <a:pt x="257" y="258"/>
                  </a:lnTo>
                  <a:lnTo>
                    <a:pt x="307" y="211"/>
                  </a:lnTo>
                  <a:lnTo>
                    <a:pt x="360" y="170"/>
                  </a:lnTo>
                  <a:lnTo>
                    <a:pt x="416" y="132"/>
                  </a:lnTo>
                  <a:lnTo>
                    <a:pt x="475" y="99"/>
                  </a:lnTo>
                  <a:lnTo>
                    <a:pt x="537" y="69"/>
                  </a:lnTo>
                  <a:lnTo>
                    <a:pt x="601" y="45"/>
                  </a:lnTo>
                  <a:lnTo>
                    <a:pt x="667" y="26"/>
                  </a:lnTo>
                  <a:lnTo>
                    <a:pt x="737" y="12"/>
                  </a:lnTo>
                  <a:lnTo>
                    <a:pt x="806" y="3"/>
                  </a:lnTo>
                  <a:lnTo>
                    <a:pt x="8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Freeform 187"/>
            <p:cNvSpPr>
              <a:spLocks/>
            </p:cNvSpPr>
            <p:nvPr/>
          </p:nvSpPr>
          <p:spPr bwMode="auto">
            <a:xfrm>
              <a:off x="1219200" y="3611563"/>
              <a:ext cx="636588" cy="279400"/>
            </a:xfrm>
            <a:custGeom>
              <a:avLst/>
              <a:gdLst>
                <a:gd name="T0" fmla="*/ 761 w 2407"/>
                <a:gd name="T1" fmla="*/ 13 h 1058"/>
                <a:gd name="T2" fmla="*/ 945 w 2407"/>
                <a:gd name="T3" fmla="*/ 54 h 1058"/>
                <a:gd name="T4" fmla="*/ 1144 w 2407"/>
                <a:gd name="T5" fmla="*/ 109 h 1058"/>
                <a:gd name="T6" fmla="*/ 1328 w 2407"/>
                <a:gd name="T7" fmla="*/ 168 h 1058"/>
                <a:gd name="T8" fmla="*/ 1470 w 2407"/>
                <a:gd name="T9" fmla="*/ 213 h 1058"/>
                <a:gd name="T10" fmla="*/ 1549 w 2407"/>
                <a:gd name="T11" fmla="*/ 236 h 1058"/>
                <a:gd name="T12" fmla="*/ 1597 w 2407"/>
                <a:gd name="T13" fmla="*/ 284 h 1058"/>
                <a:gd name="T14" fmla="*/ 1603 w 2407"/>
                <a:gd name="T15" fmla="*/ 355 h 1058"/>
                <a:gd name="T16" fmla="*/ 1556 w 2407"/>
                <a:gd name="T17" fmla="*/ 425 h 1058"/>
                <a:gd name="T18" fmla="*/ 1444 w 2407"/>
                <a:gd name="T19" fmla="*/ 468 h 1058"/>
                <a:gd name="T20" fmla="*/ 1297 w 2407"/>
                <a:gd name="T21" fmla="*/ 477 h 1058"/>
                <a:gd name="T22" fmla="*/ 1145 w 2407"/>
                <a:gd name="T23" fmla="*/ 461 h 1058"/>
                <a:gd name="T24" fmla="*/ 1009 w 2407"/>
                <a:gd name="T25" fmla="*/ 438 h 1058"/>
                <a:gd name="T26" fmla="*/ 911 w 2407"/>
                <a:gd name="T27" fmla="*/ 421 h 1058"/>
                <a:gd name="T28" fmla="*/ 874 w 2407"/>
                <a:gd name="T29" fmla="*/ 427 h 1058"/>
                <a:gd name="T30" fmla="*/ 925 w 2407"/>
                <a:gd name="T31" fmla="*/ 489 h 1058"/>
                <a:gd name="T32" fmla="*/ 1055 w 2407"/>
                <a:gd name="T33" fmla="*/ 540 h 1058"/>
                <a:gd name="T34" fmla="*/ 1228 w 2407"/>
                <a:gd name="T35" fmla="*/ 574 h 1058"/>
                <a:gd name="T36" fmla="*/ 1410 w 2407"/>
                <a:gd name="T37" fmla="*/ 587 h 1058"/>
                <a:gd name="T38" fmla="*/ 1626 w 2407"/>
                <a:gd name="T39" fmla="*/ 562 h 1058"/>
                <a:gd name="T40" fmla="*/ 1995 w 2407"/>
                <a:gd name="T41" fmla="*/ 451 h 1058"/>
                <a:gd name="T42" fmla="*/ 2258 w 2407"/>
                <a:gd name="T43" fmla="*/ 329 h 1058"/>
                <a:gd name="T44" fmla="*/ 2353 w 2407"/>
                <a:gd name="T45" fmla="*/ 337 h 1058"/>
                <a:gd name="T46" fmla="*/ 2404 w 2407"/>
                <a:gd name="T47" fmla="*/ 411 h 1058"/>
                <a:gd name="T48" fmla="*/ 2381 w 2407"/>
                <a:gd name="T49" fmla="*/ 524 h 1058"/>
                <a:gd name="T50" fmla="*/ 2293 w 2407"/>
                <a:gd name="T51" fmla="*/ 617 h 1058"/>
                <a:gd name="T52" fmla="*/ 2172 w 2407"/>
                <a:gd name="T53" fmla="*/ 701 h 1058"/>
                <a:gd name="T54" fmla="*/ 2009 w 2407"/>
                <a:gd name="T55" fmla="*/ 802 h 1058"/>
                <a:gd name="T56" fmla="*/ 1828 w 2407"/>
                <a:gd name="T57" fmla="*/ 904 h 1058"/>
                <a:gd name="T58" fmla="*/ 1655 w 2407"/>
                <a:gd name="T59" fmla="*/ 991 h 1058"/>
                <a:gd name="T60" fmla="*/ 1515 w 2407"/>
                <a:gd name="T61" fmla="*/ 1047 h 1058"/>
                <a:gd name="T62" fmla="*/ 1417 w 2407"/>
                <a:gd name="T63" fmla="*/ 1058 h 1058"/>
                <a:gd name="T64" fmla="*/ 1255 w 2407"/>
                <a:gd name="T65" fmla="*/ 1044 h 1058"/>
                <a:gd name="T66" fmla="*/ 1042 w 2407"/>
                <a:gd name="T67" fmla="*/ 1016 h 1058"/>
                <a:gd name="T68" fmla="*/ 807 w 2407"/>
                <a:gd name="T69" fmla="*/ 979 h 1058"/>
                <a:gd name="T70" fmla="*/ 582 w 2407"/>
                <a:gd name="T71" fmla="*/ 941 h 1058"/>
                <a:gd name="T72" fmla="*/ 395 w 2407"/>
                <a:gd name="T73" fmla="*/ 907 h 1058"/>
                <a:gd name="T74" fmla="*/ 278 w 2407"/>
                <a:gd name="T75" fmla="*/ 885 h 1058"/>
                <a:gd name="T76" fmla="*/ 180 w 2407"/>
                <a:gd name="T77" fmla="*/ 888 h 1058"/>
                <a:gd name="T78" fmla="*/ 78 w 2407"/>
                <a:gd name="T79" fmla="*/ 946 h 1058"/>
                <a:gd name="T80" fmla="*/ 25 w 2407"/>
                <a:gd name="T81" fmla="*/ 979 h 1058"/>
                <a:gd name="T82" fmla="*/ 5 w 2407"/>
                <a:gd name="T83" fmla="*/ 961 h 1058"/>
                <a:gd name="T84" fmla="*/ 0 w 2407"/>
                <a:gd name="T85" fmla="*/ 942 h 1058"/>
                <a:gd name="T86" fmla="*/ 16 w 2407"/>
                <a:gd name="T87" fmla="*/ 698 h 1058"/>
                <a:gd name="T88" fmla="*/ 34 w 2407"/>
                <a:gd name="T89" fmla="*/ 414 h 1058"/>
                <a:gd name="T90" fmla="*/ 50 w 2407"/>
                <a:gd name="T91" fmla="*/ 161 h 1058"/>
                <a:gd name="T92" fmla="*/ 67 w 2407"/>
                <a:gd name="T93" fmla="*/ 77 h 1058"/>
                <a:gd name="T94" fmla="*/ 114 w 2407"/>
                <a:gd name="T95" fmla="*/ 63 h 1058"/>
                <a:gd name="T96" fmla="*/ 241 w 2407"/>
                <a:gd name="T97" fmla="*/ 43 h 1058"/>
                <a:gd name="T98" fmla="*/ 421 w 2407"/>
                <a:gd name="T99" fmla="*/ 18 h 1058"/>
                <a:gd name="T100" fmla="*/ 587 w 2407"/>
                <a:gd name="T101" fmla="*/ 2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07" h="1058">
                  <a:moveTo>
                    <a:pt x="649" y="0"/>
                  </a:moveTo>
                  <a:lnTo>
                    <a:pt x="684" y="2"/>
                  </a:lnTo>
                  <a:lnTo>
                    <a:pt x="721" y="7"/>
                  </a:lnTo>
                  <a:lnTo>
                    <a:pt x="761" y="13"/>
                  </a:lnTo>
                  <a:lnTo>
                    <a:pt x="804" y="21"/>
                  </a:lnTo>
                  <a:lnTo>
                    <a:pt x="850" y="31"/>
                  </a:lnTo>
                  <a:lnTo>
                    <a:pt x="897" y="42"/>
                  </a:lnTo>
                  <a:lnTo>
                    <a:pt x="945" y="54"/>
                  </a:lnTo>
                  <a:lnTo>
                    <a:pt x="995" y="67"/>
                  </a:lnTo>
                  <a:lnTo>
                    <a:pt x="1045" y="81"/>
                  </a:lnTo>
                  <a:lnTo>
                    <a:pt x="1094" y="95"/>
                  </a:lnTo>
                  <a:lnTo>
                    <a:pt x="1144" y="109"/>
                  </a:lnTo>
                  <a:lnTo>
                    <a:pt x="1192" y="124"/>
                  </a:lnTo>
                  <a:lnTo>
                    <a:pt x="1240" y="140"/>
                  </a:lnTo>
                  <a:lnTo>
                    <a:pt x="1285" y="154"/>
                  </a:lnTo>
                  <a:lnTo>
                    <a:pt x="1328" y="168"/>
                  </a:lnTo>
                  <a:lnTo>
                    <a:pt x="1368" y="181"/>
                  </a:lnTo>
                  <a:lnTo>
                    <a:pt x="1406" y="193"/>
                  </a:lnTo>
                  <a:lnTo>
                    <a:pt x="1440" y="203"/>
                  </a:lnTo>
                  <a:lnTo>
                    <a:pt x="1470" y="213"/>
                  </a:lnTo>
                  <a:lnTo>
                    <a:pt x="1495" y="220"/>
                  </a:lnTo>
                  <a:lnTo>
                    <a:pt x="1517" y="226"/>
                  </a:lnTo>
                  <a:lnTo>
                    <a:pt x="1533" y="230"/>
                  </a:lnTo>
                  <a:lnTo>
                    <a:pt x="1549" y="236"/>
                  </a:lnTo>
                  <a:lnTo>
                    <a:pt x="1564" y="245"/>
                  </a:lnTo>
                  <a:lnTo>
                    <a:pt x="1577" y="256"/>
                  </a:lnTo>
                  <a:lnTo>
                    <a:pt x="1588" y="269"/>
                  </a:lnTo>
                  <a:lnTo>
                    <a:pt x="1597" y="284"/>
                  </a:lnTo>
                  <a:lnTo>
                    <a:pt x="1602" y="301"/>
                  </a:lnTo>
                  <a:lnTo>
                    <a:pt x="1606" y="319"/>
                  </a:lnTo>
                  <a:lnTo>
                    <a:pt x="1606" y="337"/>
                  </a:lnTo>
                  <a:lnTo>
                    <a:pt x="1603" y="355"/>
                  </a:lnTo>
                  <a:lnTo>
                    <a:pt x="1596" y="374"/>
                  </a:lnTo>
                  <a:lnTo>
                    <a:pt x="1587" y="392"/>
                  </a:lnTo>
                  <a:lnTo>
                    <a:pt x="1573" y="409"/>
                  </a:lnTo>
                  <a:lnTo>
                    <a:pt x="1556" y="425"/>
                  </a:lnTo>
                  <a:lnTo>
                    <a:pt x="1534" y="439"/>
                  </a:lnTo>
                  <a:lnTo>
                    <a:pt x="1507" y="451"/>
                  </a:lnTo>
                  <a:lnTo>
                    <a:pt x="1477" y="461"/>
                  </a:lnTo>
                  <a:lnTo>
                    <a:pt x="1444" y="468"/>
                  </a:lnTo>
                  <a:lnTo>
                    <a:pt x="1409" y="474"/>
                  </a:lnTo>
                  <a:lnTo>
                    <a:pt x="1373" y="477"/>
                  </a:lnTo>
                  <a:lnTo>
                    <a:pt x="1335" y="478"/>
                  </a:lnTo>
                  <a:lnTo>
                    <a:pt x="1297" y="477"/>
                  </a:lnTo>
                  <a:lnTo>
                    <a:pt x="1259" y="475"/>
                  </a:lnTo>
                  <a:lnTo>
                    <a:pt x="1219" y="472"/>
                  </a:lnTo>
                  <a:lnTo>
                    <a:pt x="1182" y="466"/>
                  </a:lnTo>
                  <a:lnTo>
                    <a:pt x="1145" y="461"/>
                  </a:lnTo>
                  <a:lnTo>
                    <a:pt x="1108" y="455"/>
                  </a:lnTo>
                  <a:lnTo>
                    <a:pt x="1073" y="449"/>
                  </a:lnTo>
                  <a:lnTo>
                    <a:pt x="1040" y="443"/>
                  </a:lnTo>
                  <a:lnTo>
                    <a:pt x="1009" y="438"/>
                  </a:lnTo>
                  <a:lnTo>
                    <a:pt x="980" y="432"/>
                  </a:lnTo>
                  <a:lnTo>
                    <a:pt x="953" y="428"/>
                  </a:lnTo>
                  <a:lnTo>
                    <a:pt x="930" y="424"/>
                  </a:lnTo>
                  <a:lnTo>
                    <a:pt x="911" y="421"/>
                  </a:lnTo>
                  <a:lnTo>
                    <a:pt x="895" y="420"/>
                  </a:lnTo>
                  <a:lnTo>
                    <a:pt x="884" y="420"/>
                  </a:lnTo>
                  <a:lnTo>
                    <a:pt x="876" y="423"/>
                  </a:lnTo>
                  <a:lnTo>
                    <a:pt x="874" y="427"/>
                  </a:lnTo>
                  <a:lnTo>
                    <a:pt x="877" y="443"/>
                  </a:lnTo>
                  <a:lnTo>
                    <a:pt x="887" y="458"/>
                  </a:lnTo>
                  <a:lnTo>
                    <a:pt x="903" y="474"/>
                  </a:lnTo>
                  <a:lnTo>
                    <a:pt x="925" y="489"/>
                  </a:lnTo>
                  <a:lnTo>
                    <a:pt x="951" y="503"/>
                  </a:lnTo>
                  <a:lnTo>
                    <a:pt x="983" y="516"/>
                  </a:lnTo>
                  <a:lnTo>
                    <a:pt x="1017" y="528"/>
                  </a:lnTo>
                  <a:lnTo>
                    <a:pt x="1055" y="540"/>
                  </a:lnTo>
                  <a:lnTo>
                    <a:pt x="1096" y="550"/>
                  </a:lnTo>
                  <a:lnTo>
                    <a:pt x="1139" y="559"/>
                  </a:lnTo>
                  <a:lnTo>
                    <a:pt x="1183" y="567"/>
                  </a:lnTo>
                  <a:lnTo>
                    <a:pt x="1228" y="574"/>
                  </a:lnTo>
                  <a:lnTo>
                    <a:pt x="1275" y="580"/>
                  </a:lnTo>
                  <a:lnTo>
                    <a:pt x="1320" y="584"/>
                  </a:lnTo>
                  <a:lnTo>
                    <a:pt x="1365" y="586"/>
                  </a:lnTo>
                  <a:lnTo>
                    <a:pt x="1410" y="587"/>
                  </a:lnTo>
                  <a:lnTo>
                    <a:pt x="1453" y="586"/>
                  </a:lnTo>
                  <a:lnTo>
                    <a:pt x="1493" y="584"/>
                  </a:lnTo>
                  <a:lnTo>
                    <a:pt x="1531" y="579"/>
                  </a:lnTo>
                  <a:lnTo>
                    <a:pt x="1626" y="562"/>
                  </a:lnTo>
                  <a:lnTo>
                    <a:pt x="1722" y="540"/>
                  </a:lnTo>
                  <a:lnTo>
                    <a:pt x="1816" y="514"/>
                  </a:lnTo>
                  <a:lnTo>
                    <a:pt x="1906" y="484"/>
                  </a:lnTo>
                  <a:lnTo>
                    <a:pt x="1995" y="451"/>
                  </a:lnTo>
                  <a:lnTo>
                    <a:pt x="2079" y="416"/>
                  </a:lnTo>
                  <a:lnTo>
                    <a:pt x="2157" y="379"/>
                  </a:lnTo>
                  <a:lnTo>
                    <a:pt x="2231" y="341"/>
                  </a:lnTo>
                  <a:lnTo>
                    <a:pt x="2258" y="329"/>
                  </a:lnTo>
                  <a:lnTo>
                    <a:pt x="2284" y="324"/>
                  </a:lnTo>
                  <a:lnTo>
                    <a:pt x="2308" y="323"/>
                  </a:lnTo>
                  <a:lnTo>
                    <a:pt x="2331" y="328"/>
                  </a:lnTo>
                  <a:lnTo>
                    <a:pt x="2353" y="337"/>
                  </a:lnTo>
                  <a:lnTo>
                    <a:pt x="2371" y="350"/>
                  </a:lnTo>
                  <a:lnTo>
                    <a:pt x="2386" y="367"/>
                  </a:lnTo>
                  <a:lnTo>
                    <a:pt x="2397" y="388"/>
                  </a:lnTo>
                  <a:lnTo>
                    <a:pt x="2404" y="411"/>
                  </a:lnTo>
                  <a:lnTo>
                    <a:pt x="2407" y="436"/>
                  </a:lnTo>
                  <a:lnTo>
                    <a:pt x="2404" y="464"/>
                  </a:lnTo>
                  <a:lnTo>
                    <a:pt x="2395" y="494"/>
                  </a:lnTo>
                  <a:lnTo>
                    <a:pt x="2381" y="524"/>
                  </a:lnTo>
                  <a:lnTo>
                    <a:pt x="2359" y="555"/>
                  </a:lnTo>
                  <a:lnTo>
                    <a:pt x="2330" y="586"/>
                  </a:lnTo>
                  <a:lnTo>
                    <a:pt x="2314" y="600"/>
                  </a:lnTo>
                  <a:lnTo>
                    <a:pt x="2293" y="617"/>
                  </a:lnTo>
                  <a:lnTo>
                    <a:pt x="2269" y="635"/>
                  </a:lnTo>
                  <a:lnTo>
                    <a:pt x="2240" y="656"/>
                  </a:lnTo>
                  <a:lnTo>
                    <a:pt x="2208" y="678"/>
                  </a:lnTo>
                  <a:lnTo>
                    <a:pt x="2172" y="701"/>
                  </a:lnTo>
                  <a:lnTo>
                    <a:pt x="2135" y="726"/>
                  </a:lnTo>
                  <a:lnTo>
                    <a:pt x="2095" y="750"/>
                  </a:lnTo>
                  <a:lnTo>
                    <a:pt x="2052" y="776"/>
                  </a:lnTo>
                  <a:lnTo>
                    <a:pt x="2009" y="802"/>
                  </a:lnTo>
                  <a:lnTo>
                    <a:pt x="1965" y="829"/>
                  </a:lnTo>
                  <a:lnTo>
                    <a:pt x="1919" y="854"/>
                  </a:lnTo>
                  <a:lnTo>
                    <a:pt x="1873" y="879"/>
                  </a:lnTo>
                  <a:lnTo>
                    <a:pt x="1828" y="904"/>
                  </a:lnTo>
                  <a:lnTo>
                    <a:pt x="1782" y="928"/>
                  </a:lnTo>
                  <a:lnTo>
                    <a:pt x="1739" y="950"/>
                  </a:lnTo>
                  <a:lnTo>
                    <a:pt x="1696" y="971"/>
                  </a:lnTo>
                  <a:lnTo>
                    <a:pt x="1655" y="991"/>
                  </a:lnTo>
                  <a:lnTo>
                    <a:pt x="1615" y="1009"/>
                  </a:lnTo>
                  <a:lnTo>
                    <a:pt x="1579" y="1024"/>
                  </a:lnTo>
                  <a:lnTo>
                    <a:pt x="1545" y="1037"/>
                  </a:lnTo>
                  <a:lnTo>
                    <a:pt x="1515" y="1047"/>
                  </a:lnTo>
                  <a:lnTo>
                    <a:pt x="1487" y="1054"/>
                  </a:lnTo>
                  <a:lnTo>
                    <a:pt x="1469" y="1057"/>
                  </a:lnTo>
                  <a:lnTo>
                    <a:pt x="1446" y="1058"/>
                  </a:lnTo>
                  <a:lnTo>
                    <a:pt x="1417" y="1058"/>
                  </a:lnTo>
                  <a:lnTo>
                    <a:pt x="1383" y="1056"/>
                  </a:lnTo>
                  <a:lnTo>
                    <a:pt x="1344" y="1053"/>
                  </a:lnTo>
                  <a:lnTo>
                    <a:pt x="1301" y="1049"/>
                  </a:lnTo>
                  <a:lnTo>
                    <a:pt x="1255" y="1044"/>
                  </a:lnTo>
                  <a:lnTo>
                    <a:pt x="1205" y="1038"/>
                  </a:lnTo>
                  <a:lnTo>
                    <a:pt x="1153" y="1032"/>
                  </a:lnTo>
                  <a:lnTo>
                    <a:pt x="1099" y="1024"/>
                  </a:lnTo>
                  <a:lnTo>
                    <a:pt x="1042" y="1016"/>
                  </a:lnTo>
                  <a:lnTo>
                    <a:pt x="984" y="1008"/>
                  </a:lnTo>
                  <a:lnTo>
                    <a:pt x="925" y="999"/>
                  </a:lnTo>
                  <a:lnTo>
                    <a:pt x="867" y="990"/>
                  </a:lnTo>
                  <a:lnTo>
                    <a:pt x="807" y="979"/>
                  </a:lnTo>
                  <a:lnTo>
                    <a:pt x="749" y="970"/>
                  </a:lnTo>
                  <a:lnTo>
                    <a:pt x="692" y="960"/>
                  </a:lnTo>
                  <a:lnTo>
                    <a:pt x="636" y="950"/>
                  </a:lnTo>
                  <a:lnTo>
                    <a:pt x="582" y="941"/>
                  </a:lnTo>
                  <a:lnTo>
                    <a:pt x="530" y="932"/>
                  </a:lnTo>
                  <a:lnTo>
                    <a:pt x="482" y="923"/>
                  </a:lnTo>
                  <a:lnTo>
                    <a:pt x="437" y="915"/>
                  </a:lnTo>
                  <a:lnTo>
                    <a:pt x="395" y="907"/>
                  </a:lnTo>
                  <a:lnTo>
                    <a:pt x="358" y="900"/>
                  </a:lnTo>
                  <a:lnTo>
                    <a:pt x="326" y="894"/>
                  </a:lnTo>
                  <a:lnTo>
                    <a:pt x="299" y="889"/>
                  </a:lnTo>
                  <a:lnTo>
                    <a:pt x="278" y="885"/>
                  </a:lnTo>
                  <a:lnTo>
                    <a:pt x="262" y="881"/>
                  </a:lnTo>
                  <a:lnTo>
                    <a:pt x="235" y="878"/>
                  </a:lnTo>
                  <a:lnTo>
                    <a:pt x="207" y="881"/>
                  </a:lnTo>
                  <a:lnTo>
                    <a:pt x="180" y="888"/>
                  </a:lnTo>
                  <a:lnTo>
                    <a:pt x="154" y="899"/>
                  </a:lnTo>
                  <a:lnTo>
                    <a:pt x="128" y="913"/>
                  </a:lnTo>
                  <a:lnTo>
                    <a:pt x="102" y="929"/>
                  </a:lnTo>
                  <a:lnTo>
                    <a:pt x="78" y="946"/>
                  </a:lnTo>
                  <a:lnTo>
                    <a:pt x="57" y="964"/>
                  </a:lnTo>
                  <a:lnTo>
                    <a:pt x="44" y="973"/>
                  </a:lnTo>
                  <a:lnTo>
                    <a:pt x="33" y="978"/>
                  </a:lnTo>
                  <a:lnTo>
                    <a:pt x="25" y="979"/>
                  </a:lnTo>
                  <a:lnTo>
                    <a:pt x="18" y="977"/>
                  </a:lnTo>
                  <a:lnTo>
                    <a:pt x="12" y="973"/>
                  </a:lnTo>
                  <a:lnTo>
                    <a:pt x="8" y="968"/>
                  </a:lnTo>
                  <a:lnTo>
                    <a:pt x="5" y="961"/>
                  </a:lnTo>
                  <a:lnTo>
                    <a:pt x="2" y="955"/>
                  </a:lnTo>
                  <a:lnTo>
                    <a:pt x="1" y="949"/>
                  </a:lnTo>
                  <a:lnTo>
                    <a:pt x="1" y="944"/>
                  </a:lnTo>
                  <a:lnTo>
                    <a:pt x="0" y="942"/>
                  </a:lnTo>
                  <a:lnTo>
                    <a:pt x="4" y="889"/>
                  </a:lnTo>
                  <a:lnTo>
                    <a:pt x="8" y="830"/>
                  </a:lnTo>
                  <a:lnTo>
                    <a:pt x="12" y="766"/>
                  </a:lnTo>
                  <a:lnTo>
                    <a:pt x="16" y="698"/>
                  </a:lnTo>
                  <a:lnTo>
                    <a:pt x="21" y="628"/>
                  </a:lnTo>
                  <a:lnTo>
                    <a:pt x="25" y="557"/>
                  </a:lnTo>
                  <a:lnTo>
                    <a:pt x="30" y="485"/>
                  </a:lnTo>
                  <a:lnTo>
                    <a:pt x="34" y="414"/>
                  </a:lnTo>
                  <a:lnTo>
                    <a:pt x="39" y="345"/>
                  </a:lnTo>
                  <a:lnTo>
                    <a:pt x="43" y="279"/>
                  </a:lnTo>
                  <a:lnTo>
                    <a:pt x="47" y="217"/>
                  </a:lnTo>
                  <a:lnTo>
                    <a:pt x="50" y="161"/>
                  </a:lnTo>
                  <a:lnTo>
                    <a:pt x="54" y="110"/>
                  </a:lnTo>
                  <a:lnTo>
                    <a:pt x="56" y="96"/>
                  </a:lnTo>
                  <a:lnTo>
                    <a:pt x="60" y="85"/>
                  </a:lnTo>
                  <a:lnTo>
                    <a:pt x="67" y="77"/>
                  </a:lnTo>
                  <a:lnTo>
                    <a:pt x="76" y="72"/>
                  </a:lnTo>
                  <a:lnTo>
                    <a:pt x="87" y="68"/>
                  </a:lnTo>
                  <a:lnTo>
                    <a:pt x="99" y="65"/>
                  </a:lnTo>
                  <a:lnTo>
                    <a:pt x="114" y="63"/>
                  </a:lnTo>
                  <a:lnTo>
                    <a:pt x="131" y="60"/>
                  </a:lnTo>
                  <a:lnTo>
                    <a:pt x="164" y="55"/>
                  </a:lnTo>
                  <a:lnTo>
                    <a:pt x="201" y="49"/>
                  </a:lnTo>
                  <a:lnTo>
                    <a:pt x="241" y="43"/>
                  </a:lnTo>
                  <a:lnTo>
                    <a:pt x="285" y="36"/>
                  </a:lnTo>
                  <a:lnTo>
                    <a:pt x="329" y="30"/>
                  </a:lnTo>
                  <a:lnTo>
                    <a:pt x="375" y="24"/>
                  </a:lnTo>
                  <a:lnTo>
                    <a:pt x="421" y="18"/>
                  </a:lnTo>
                  <a:lnTo>
                    <a:pt x="466" y="13"/>
                  </a:lnTo>
                  <a:lnTo>
                    <a:pt x="509" y="8"/>
                  </a:lnTo>
                  <a:lnTo>
                    <a:pt x="550" y="4"/>
                  </a:lnTo>
                  <a:lnTo>
                    <a:pt x="587" y="2"/>
                  </a:lnTo>
                  <a:lnTo>
                    <a:pt x="621" y="0"/>
                  </a:lnTo>
                  <a:lnTo>
                    <a:pt x="6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188"/>
            <p:cNvSpPr>
              <a:spLocks noEditPoints="1"/>
            </p:cNvSpPr>
            <p:nvPr/>
          </p:nvSpPr>
          <p:spPr bwMode="auto">
            <a:xfrm>
              <a:off x="977900" y="3617913"/>
              <a:ext cx="201613" cy="260350"/>
            </a:xfrm>
            <a:custGeom>
              <a:avLst/>
              <a:gdLst>
                <a:gd name="T0" fmla="*/ 396 w 764"/>
                <a:gd name="T1" fmla="*/ 588 h 983"/>
                <a:gd name="T2" fmla="*/ 367 w 764"/>
                <a:gd name="T3" fmla="*/ 591 h 983"/>
                <a:gd name="T4" fmla="*/ 340 w 764"/>
                <a:gd name="T5" fmla="*/ 599 h 983"/>
                <a:gd name="T6" fmla="*/ 316 w 764"/>
                <a:gd name="T7" fmla="*/ 612 h 983"/>
                <a:gd name="T8" fmla="*/ 295 w 764"/>
                <a:gd name="T9" fmla="*/ 630 h 983"/>
                <a:gd name="T10" fmla="*/ 278 w 764"/>
                <a:gd name="T11" fmla="*/ 651 h 983"/>
                <a:gd name="T12" fmla="*/ 265 w 764"/>
                <a:gd name="T13" fmla="*/ 674 h 983"/>
                <a:gd name="T14" fmla="*/ 257 w 764"/>
                <a:gd name="T15" fmla="*/ 701 h 983"/>
                <a:gd name="T16" fmla="*/ 254 w 764"/>
                <a:gd name="T17" fmla="*/ 729 h 983"/>
                <a:gd name="T18" fmla="*/ 257 w 764"/>
                <a:gd name="T19" fmla="*/ 757 h 983"/>
                <a:gd name="T20" fmla="*/ 265 w 764"/>
                <a:gd name="T21" fmla="*/ 784 h 983"/>
                <a:gd name="T22" fmla="*/ 278 w 764"/>
                <a:gd name="T23" fmla="*/ 809 h 983"/>
                <a:gd name="T24" fmla="*/ 295 w 764"/>
                <a:gd name="T25" fmla="*/ 830 h 983"/>
                <a:gd name="T26" fmla="*/ 316 w 764"/>
                <a:gd name="T27" fmla="*/ 847 h 983"/>
                <a:gd name="T28" fmla="*/ 340 w 764"/>
                <a:gd name="T29" fmla="*/ 860 h 983"/>
                <a:gd name="T30" fmla="*/ 367 w 764"/>
                <a:gd name="T31" fmla="*/ 868 h 983"/>
                <a:gd name="T32" fmla="*/ 396 w 764"/>
                <a:gd name="T33" fmla="*/ 871 h 983"/>
                <a:gd name="T34" fmla="*/ 424 w 764"/>
                <a:gd name="T35" fmla="*/ 868 h 983"/>
                <a:gd name="T36" fmla="*/ 450 w 764"/>
                <a:gd name="T37" fmla="*/ 860 h 983"/>
                <a:gd name="T38" fmla="*/ 474 w 764"/>
                <a:gd name="T39" fmla="*/ 847 h 983"/>
                <a:gd name="T40" fmla="*/ 496 w 764"/>
                <a:gd name="T41" fmla="*/ 830 h 983"/>
                <a:gd name="T42" fmla="*/ 513 w 764"/>
                <a:gd name="T43" fmla="*/ 809 h 983"/>
                <a:gd name="T44" fmla="*/ 526 w 764"/>
                <a:gd name="T45" fmla="*/ 784 h 983"/>
                <a:gd name="T46" fmla="*/ 534 w 764"/>
                <a:gd name="T47" fmla="*/ 757 h 983"/>
                <a:gd name="T48" fmla="*/ 537 w 764"/>
                <a:gd name="T49" fmla="*/ 729 h 983"/>
                <a:gd name="T50" fmla="*/ 534 w 764"/>
                <a:gd name="T51" fmla="*/ 701 h 983"/>
                <a:gd name="T52" fmla="*/ 526 w 764"/>
                <a:gd name="T53" fmla="*/ 674 h 983"/>
                <a:gd name="T54" fmla="*/ 513 w 764"/>
                <a:gd name="T55" fmla="*/ 651 h 983"/>
                <a:gd name="T56" fmla="*/ 496 w 764"/>
                <a:gd name="T57" fmla="*/ 630 h 983"/>
                <a:gd name="T58" fmla="*/ 474 w 764"/>
                <a:gd name="T59" fmla="*/ 612 h 983"/>
                <a:gd name="T60" fmla="*/ 450 w 764"/>
                <a:gd name="T61" fmla="*/ 599 h 983"/>
                <a:gd name="T62" fmla="*/ 424 w 764"/>
                <a:gd name="T63" fmla="*/ 591 h 983"/>
                <a:gd name="T64" fmla="*/ 396 w 764"/>
                <a:gd name="T65" fmla="*/ 588 h 983"/>
                <a:gd name="T66" fmla="*/ 185 w 764"/>
                <a:gd name="T67" fmla="*/ 0 h 983"/>
                <a:gd name="T68" fmla="*/ 697 w 764"/>
                <a:gd name="T69" fmla="*/ 25 h 983"/>
                <a:gd name="T70" fmla="*/ 716 w 764"/>
                <a:gd name="T71" fmla="*/ 29 h 983"/>
                <a:gd name="T72" fmla="*/ 732 w 764"/>
                <a:gd name="T73" fmla="*/ 37 h 983"/>
                <a:gd name="T74" fmla="*/ 746 w 764"/>
                <a:gd name="T75" fmla="*/ 49 h 983"/>
                <a:gd name="T76" fmla="*/ 756 w 764"/>
                <a:gd name="T77" fmla="*/ 64 h 983"/>
                <a:gd name="T78" fmla="*/ 763 w 764"/>
                <a:gd name="T79" fmla="*/ 81 h 983"/>
                <a:gd name="T80" fmla="*/ 764 w 764"/>
                <a:gd name="T81" fmla="*/ 100 h 983"/>
                <a:gd name="T82" fmla="*/ 701 w 764"/>
                <a:gd name="T83" fmla="*/ 913 h 983"/>
                <a:gd name="T84" fmla="*/ 697 w 764"/>
                <a:gd name="T85" fmla="*/ 932 h 983"/>
                <a:gd name="T86" fmla="*/ 688 w 764"/>
                <a:gd name="T87" fmla="*/ 949 h 983"/>
                <a:gd name="T88" fmla="*/ 676 w 764"/>
                <a:gd name="T89" fmla="*/ 964 h 983"/>
                <a:gd name="T90" fmla="*/ 661 w 764"/>
                <a:gd name="T91" fmla="*/ 974 h 983"/>
                <a:gd name="T92" fmla="*/ 643 w 764"/>
                <a:gd name="T93" fmla="*/ 981 h 983"/>
                <a:gd name="T94" fmla="*/ 624 w 764"/>
                <a:gd name="T95" fmla="*/ 983 h 983"/>
                <a:gd name="T96" fmla="*/ 56 w 764"/>
                <a:gd name="T97" fmla="*/ 983 h 983"/>
                <a:gd name="T98" fmla="*/ 38 w 764"/>
                <a:gd name="T99" fmla="*/ 980 h 983"/>
                <a:gd name="T100" fmla="*/ 22 w 764"/>
                <a:gd name="T101" fmla="*/ 972 h 983"/>
                <a:gd name="T102" fmla="*/ 11 w 764"/>
                <a:gd name="T103" fmla="*/ 961 h 983"/>
                <a:gd name="T104" fmla="*/ 3 w 764"/>
                <a:gd name="T105" fmla="*/ 945 h 983"/>
                <a:gd name="T106" fmla="*/ 0 w 764"/>
                <a:gd name="T107" fmla="*/ 928 h 983"/>
                <a:gd name="T108" fmla="*/ 2 w 764"/>
                <a:gd name="T109" fmla="*/ 910 h 983"/>
                <a:gd name="T110" fmla="*/ 96 w 764"/>
                <a:gd name="T111" fmla="*/ 66 h 983"/>
                <a:gd name="T112" fmla="*/ 103 w 764"/>
                <a:gd name="T113" fmla="*/ 48 h 983"/>
                <a:gd name="T114" fmla="*/ 114 w 764"/>
                <a:gd name="T115" fmla="*/ 32 h 983"/>
                <a:gd name="T116" fmla="*/ 129 w 764"/>
                <a:gd name="T117" fmla="*/ 18 h 983"/>
                <a:gd name="T118" fmla="*/ 146 w 764"/>
                <a:gd name="T119" fmla="*/ 8 h 983"/>
                <a:gd name="T120" fmla="*/ 165 w 764"/>
                <a:gd name="T121" fmla="*/ 2 h 983"/>
                <a:gd name="T122" fmla="*/ 185 w 764"/>
                <a:gd name="T123" fmla="*/ 0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64" h="983">
                  <a:moveTo>
                    <a:pt x="396" y="588"/>
                  </a:moveTo>
                  <a:lnTo>
                    <a:pt x="367" y="591"/>
                  </a:lnTo>
                  <a:lnTo>
                    <a:pt x="340" y="599"/>
                  </a:lnTo>
                  <a:lnTo>
                    <a:pt x="316" y="612"/>
                  </a:lnTo>
                  <a:lnTo>
                    <a:pt x="295" y="630"/>
                  </a:lnTo>
                  <a:lnTo>
                    <a:pt x="278" y="651"/>
                  </a:lnTo>
                  <a:lnTo>
                    <a:pt x="265" y="674"/>
                  </a:lnTo>
                  <a:lnTo>
                    <a:pt x="257" y="701"/>
                  </a:lnTo>
                  <a:lnTo>
                    <a:pt x="254" y="729"/>
                  </a:lnTo>
                  <a:lnTo>
                    <a:pt x="257" y="757"/>
                  </a:lnTo>
                  <a:lnTo>
                    <a:pt x="265" y="784"/>
                  </a:lnTo>
                  <a:lnTo>
                    <a:pt x="278" y="809"/>
                  </a:lnTo>
                  <a:lnTo>
                    <a:pt x="295" y="830"/>
                  </a:lnTo>
                  <a:lnTo>
                    <a:pt x="316" y="847"/>
                  </a:lnTo>
                  <a:lnTo>
                    <a:pt x="340" y="860"/>
                  </a:lnTo>
                  <a:lnTo>
                    <a:pt x="367" y="868"/>
                  </a:lnTo>
                  <a:lnTo>
                    <a:pt x="396" y="871"/>
                  </a:lnTo>
                  <a:lnTo>
                    <a:pt x="424" y="868"/>
                  </a:lnTo>
                  <a:lnTo>
                    <a:pt x="450" y="860"/>
                  </a:lnTo>
                  <a:lnTo>
                    <a:pt x="474" y="847"/>
                  </a:lnTo>
                  <a:lnTo>
                    <a:pt x="496" y="830"/>
                  </a:lnTo>
                  <a:lnTo>
                    <a:pt x="513" y="809"/>
                  </a:lnTo>
                  <a:lnTo>
                    <a:pt x="526" y="784"/>
                  </a:lnTo>
                  <a:lnTo>
                    <a:pt x="534" y="757"/>
                  </a:lnTo>
                  <a:lnTo>
                    <a:pt x="537" y="729"/>
                  </a:lnTo>
                  <a:lnTo>
                    <a:pt x="534" y="701"/>
                  </a:lnTo>
                  <a:lnTo>
                    <a:pt x="526" y="674"/>
                  </a:lnTo>
                  <a:lnTo>
                    <a:pt x="513" y="651"/>
                  </a:lnTo>
                  <a:lnTo>
                    <a:pt x="496" y="630"/>
                  </a:lnTo>
                  <a:lnTo>
                    <a:pt x="474" y="612"/>
                  </a:lnTo>
                  <a:lnTo>
                    <a:pt x="450" y="599"/>
                  </a:lnTo>
                  <a:lnTo>
                    <a:pt x="424" y="591"/>
                  </a:lnTo>
                  <a:lnTo>
                    <a:pt x="396" y="588"/>
                  </a:lnTo>
                  <a:close/>
                  <a:moveTo>
                    <a:pt x="185" y="0"/>
                  </a:moveTo>
                  <a:lnTo>
                    <a:pt x="697" y="25"/>
                  </a:lnTo>
                  <a:lnTo>
                    <a:pt x="716" y="29"/>
                  </a:lnTo>
                  <a:lnTo>
                    <a:pt x="732" y="37"/>
                  </a:lnTo>
                  <a:lnTo>
                    <a:pt x="746" y="49"/>
                  </a:lnTo>
                  <a:lnTo>
                    <a:pt x="756" y="64"/>
                  </a:lnTo>
                  <a:lnTo>
                    <a:pt x="763" y="81"/>
                  </a:lnTo>
                  <a:lnTo>
                    <a:pt x="764" y="100"/>
                  </a:lnTo>
                  <a:lnTo>
                    <a:pt x="701" y="913"/>
                  </a:lnTo>
                  <a:lnTo>
                    <a:pt x="697" y="932"/>
                  </a:lnTo>
                  <a:lnTo>
                    <a:pt x="688" y="949"/>
                  </a:lnTo>
                  <a:lnTo>
                    <a:pt x="676" y="964"/>
                  </a:lnTo>
                  <a:lnTo>
                    <a:pt x="661" y="974"/>
                  </a:lnTo>
                  <a:lnTo>
                    <a:pt x="643" y="981"/>
                  </a:lnTo>
                  <a:lnTo>
                    <a:pt x="624" y="983"/>
                  </a:lnTo>
                  <a:lnTo>
                    <a:pt x="56" y="983"/>
                  </a:lnTo>
                  <a:lnTo>
                    <a:pt x="38" y="980"/>
                  </a:lnTo>
                  <a:lnTo>
                    <a:pt x="22" y="972"/>
                  </a:lnTo>
                  <a:lnTo>
                    <a:pt x="11" y="961"/>
                  </a:lnTo>
                  <a:lnTo>
                    <a:pt x="3" y="945"/>
                  </a:lnTo>
                  <a:lnTo>
                    <a:pt x="0" y="928"/>
                  </a:lnTo>
                  <a:lnTo>
                    <a:pt x="2" y="910"/>
                  </a:lnTo>
                  <a:lnTo>
                    <a:pt x="96" y="66"/>
                  </a:lnTo>
                  <a:lnTo>
                    <a:pt x="103" y="48"/>
                  </a:lnTo>
                  <a:lnTo>
                    <a:pt x="114" y="32"/>
                  </a:lnTo>
                  <a:lnTo>
                    <a:pt x="129" y="18"/>
                  </a:lnTo>
                  <a:lnTo>
                    <a:pt x="146" y="8"/>
                  </a:lnTo>
                  <a:lnTo>
                    <a:pt x="165" y="2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8" name="Freeform 23"/>
          <p:cNvSpPr>
            <a:spLocks noEditPoints="1"/>
          </p:cNvSpPr>
          <p:nvPr/>
        </p:nvSpPr>
        <p:spPr bwMode="auto">
          <a:xfrm>
            <a:off x="2466863" y="4419600"/>
            <a:ext cx="352537" cy="374939"/>
          </a:xfrm>
          <a:custGeom>
            <a:avLst/>
            <a:gdLst>
              <a:gd name="T0" fmla="*/ 3027 w 3291"/>
              <a:gd name="T1" fmla="*/ 2671 h 3494"/>
              <a:gd name="T2" fmla="*/ 2314 w 3291"/>
              <a:gd name="T3" fmla="*/ 3303 h 3494"/>
              <a:gd name="T4" fmla="*/ 1533 w 3291"/>
              <a:gd name="T5" fmla="*/ 3460 h 3494"/>
              <a:gd name="T6" fmla="*/ 1699 w 3291"/>
              <a:gd name="T7" fmla="*/ 3272 h 3494"/>
              <a:gd name="T8" fmla="*/ 2306 w 3291"/>
              <a:gd name="T9" fmla="*/ 2613 h 3494"/>
              <a:gd name="T10" fmla="*/ 2164 w 3291"/>
              <a:gd name="T11" fmla="*/ 2609 h 3494"/>
              <a:gd name="T12" fmla="*/ 1812 w 3291"/>
              <a:gd name="T13" fmla="*/ 3076 h 3494"/>
              <a:gd name="T14" fmla="*/ 1510 w 3291"/>
              <a:gd name="T15" fmla="*/ 3183 h 3494"/>
              <a:gd name="T16" fmla="*/ 1939 w 3291"/>
              <a:gd name="T17" fmla="*/ 2801 h 3494"/>
              <a:gd name="T18" fmla="*/ 3285 w 3291"/>
              <a:gd name="T19" fmla="*/ 1833 h 3494"/>
              <a:gd name="T20" fmla="*/ 3130 w 3291"/>
              <a:gd name="T21" fmla="*/ 2463 h 3494"/>
              <a:gd name="T22" fmla="*/ 2401 w 3291"/>
              <a:gd name="T23" fmla="*/ 2394 h 3494"/>
              <a:gd name="T24" fmla="*/ 2548 w 3291"/>
              <a:gd name="T25" fmla="*/ 1803 h 3494"/>
              <a:gd name="T26" fmla="*/ 2401 w 3291"/>
              <a:gd name="T27" fmla="*/ 1963 h 3494"/>
              <a:gd name="T28" fmla="*/ 2086 w 3291"/>
              <a:gd name="T29" fmla="*/ 2472 h 3494"/>
              <a:gd name="T30" fmla="*/ 2039 w 3291"/>
              <a:gd name="T31" fmla="*/ 1930 h 3494"/>
              <a:gd name="T32" fmla="*/ 3189 w 3291"/>
              <a:gd name="T33" fmla="*/ 1148 h 3494"/>
              <a:gd name="T34" fmla="*/ 3248 w 3291"/>
              <a:gd name="T35" fmla="*/ 1692 h 3494"/>
              <a:gd name="T36" fmla="*/ 2472 w 3291"/>
              <a:gd name="T37" fmla="*/ 1362 h 3494"/>
              <a:gd name="T38" fmla="*/ 2456 w 3291"/>
              <a:gd name="T39" fmla="*/ 1022 h 3494"/>
              <a:gd name="T40" fmla="*/ 2387 w 3291"/>
              <a:gd name="T41" fmla="*/ 1434 h 3494"/>
              <a:gd name="T42" fmla="*/ 1803 w 3291"/>
              <a:gd name="T43" fmla="*/ 1656 h 3494"/>
              <a:gd name="T44" fmla="*/ 1675 w 3291"/>
              <a:gd name="T45" fmla="*/ 1209 h 3494"/>
              <a:gd name="T46" fmla="*/ 1566 w 3291"/>
              <a:gd name="T47" fmla="*/ 268 h 3494"/>
              <a:gd name="T48" fmla="*/ 2114 w 3291"/>
              <a:gd name="T49" fmla="*/ 748 h 3494"/>
              <a:gd name="T50" fmla="*/ 2013 w 3291"/>
              <a:gd name="T51" fmla="*/ 914 h 3494"/>
              <a:gd name="T52" fmla="*/ 1902 w 3291"/>
              <a:gd name="T53" fmla="*/ 616 h 3494"/>
              <a:gd name="T54" fmla="*/ 1516 w 3291"/>
              <a:gd name="T55" fmla="*/ 298 h 3494"/>
              <a:gd name="T56" fmla="*/ 2047 w 3291"/>
              <a:gd name="T57" fmla="*/ 90 h 3494"/>
              <a:gd name="T58" fmla="*/ 2849 w 3291"/>
              <a:gd name="T59" fmla="*/ 590 h 3494"/>
              <a:gd name="T60" fmla="*/ 2993 w 3291"/>
              <a:gd name="T61" fmla="*/ 912 h 3494"/>
              <a:gd name="T62" fmla="*/ 2102 w 3291"/>
              <a:gd name="T63" fmla="*/ 571 h 3494"/>
              <a:gd name="T64" fmla="*/ 1518 w 3291"/>
              <a:gd name="T65" fmla="*/ 122 h 3494"/>
              <a:gd name="T66" fmla="*/ 1057 w 3291"/>
              <a:gd name="T67" fmla="*/ 3 h 3494"/>
              <a:gd name="T68" fmla="*/ 1263 w 3291"/>
              <a:gd name="T69" fmla="*/ 440 h 3494"/>
              <a:gd name="T70" fmla="*/ 1876 w 3291"/>
              <a:gd name="T71" fmla="*/ 696 h 3494"/>
              <a:gd name="T72" fmla="*/ 1899 w 3291"/>
              <a:gd name="T73" fmla="*/ 1015 h 3494"/>
              <a:gd name="T74" fmla="*/ 1584 w 3291"/>
              <a:gd name="T75" fmla="*/ 1119 h 3494"/>
              <a:gd name="T76" fmla="*/ 932 w 3291"/>
              <a:gd name="T77" fmla="*/ 922 h 3494"/>
              <a:gd name="T78" fmla="*/ 654 w 3291"/>
              <a:gd name="T79" fmla="*/ 1114 h 3494"/>
              <a:gd name="T80" fmla="*/ 749 w 3291"/>
              <a:gd name="T81" fmla="*/ 1334 h 3494"/>
              <a:gd name="T82" fmla="*/ 1288 w 3291"/>
              <a:gd name="T83" fmla="*/ 1513 h 3494"/>
              <a:gd name="T84" fmla="*/ 1860 w 3291"/>
              <a:gd name="T85" fmla="*/ 1800 h 3494"/>
              <a:gd name="T86" fmla="*/ 2034 w 3291"/>
              <a:gd name="T87" fmla="*/ 2276 h 3494"/>
              <a:gd name="T88" fmla="*/ 1799 w 3291"/>
              <a:gd name="T89" fmla="*/ 2840 h 3494"/>
              <a:gd name="T90" fmla="*/ 1263 w 3291"/>
              <a:gd name="T91" fmla="*/ 3248 h 3494"/>
              <a:gd name="T92" fmla="*/ 1016 w 3291"/>
              <a:gd name="T93" fmla="*/ 3494 h 3494"/>
              <a:gd name="T94" fmla="*/ 770 w 3291"/>
              <a:gd name="T95" fmla="*/ 3248 h 3494"/>
              <a:gd name="T96" fmla="*/ 81 w 3291"/>
              <a:gd name="T97" fmla="*/ 2746 h 3494"/>
              <a:gd name="T98" fmla="*/ 43 w 3291"/>
              <a:gd name="T99" fmla="*/ 2408 h 3494"/>
              <a:gd name="T100" fmla="*/ 362 w 3291"/>
              <a:gd name="T101" fmla="*/ 2306 h 3494"/>
              <a:gd name="T102" fmla="*/ 876 w 3291"/>
              <a:gd name="T103" fmla="*/ 2552 h 3494"/>
              <a:gd name="T104" fmla="*/ 1397 w 3291"/>
              <a:gd name="T105" fmla="*/ 2487 h 3494"/>
              <a:gd name="T106" fmla="*/ 1448 w 3291"/>
              <a:gd name="T107" fmla="*/ 2232 h 3494"/>
              <a:gd name="T108" fmla="*/ 1143 w 3291"/>
              <a:gd name="T109" fmla="*/ 2051 h 3494"/>
              <a:gd name="T110" fmla="*/ 524 w 3291"/>
              <a:gd name="T111" fmla="*/ 1860 h 3494"/>
              <a:gd name="T112" fmla="*/ 151 w 3291"/>
              <a:gd name="T113" fmla="*/ 1537 h 3494"/>
              <a:gd name="T114" fmla="*/ 110 w 3291"/>
              <a:gd name="T115" fmla="*/ 996 h 3494"/>
              <a:gd name="T116" fmla="*/ 506 w 3291"/>
              <a:gd name="T117" fmla="*/ 525 h 3494"/>
              <a:gd name="T118" fmla="*/ 842 w 3291"/>
              <a:gd name="T119" fmla="*/ 72 h 3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291" h="3494">
                <a:moveTo>
                  <a:pt x="2358" y="2580"/>
                </a:moveTo>
                <a:lnTo>
                  <a:pt x="2977" y="2580"/>
                </a:lnTo>
                <a:lnTo>
                  <a:pt x="2993" y="2582"/>
                </a:lnTo>
                <a:lnTo>
                  <a:pt x="3007" y="2588"/>
                </a:lnTo>
                <a:lnTo>
                  <a:pt x="3019" y="2598"/>
                </a:lnTo>
                <a:lnTo>
                  <a:pt x="3028" y="2610"/>
                </a:lnTo>
                <a:lnTo>
                  <a:pt x="3034" y="2625"/>
                </a:lnTo>
                <a:lnTo>
                  <a:pt x="3035" y="2641"/>
                </a:lnTo>
                <a:lnTo>
                  <a:pt x="3033" y="2656"/>
                </a:lnTo>
                <a:lnTo>
                  <a:pt x="3027" y="2671"/>
                </a:lnTo>
                <a:lnTo>
                  <a:pt x="2971" y="2752"/>
                </a:lnTo>
                <a:lnTo>
                  <a:pt x="2912" y="2831"/>
                </a:lnTo>
                <a:lnTo>
                  <a:pt x="2849" y="2904"/>
                </a:lnTo>
                <a:lnTo>
                  <a:pt x="2782" y="2974"/>
                </a:lnTo>
                <a:lnTo>
                  <a:pt x="2711" y="3040"/>
                </a:lnTo>
                <a:lnTo>
                  <a:pt x="2638" y="3102"/>
                </a:lnTo>
                <a:lnTo>
                  <a:pt x="2561" y="3158"/>
                </a:lnTo>
                <a:lnTo>
                  <a:pt x="2482" y="3211"/>
                </a:lnTo>
                <a:lnTo>
                  <a:pt x="2400" y="3259"/>
                </a:lnTo>
                <a:lnTo>
                  <a:pt x="2314" y="3303"/>
                </a:lnTo>
                <a:lnTo>
                  <a:pt x="2228" y="3341"/>
                </a:lnTo>
                <a:lnTo>
                  <a:pt x="2138" y="3375"/>
                </a:lnTo>
                <a:lnTo>
                  <a:pt x="2047" y="3405"/>
                </a:lnTo>
                <a:lnTo>
                  <a:pt x="1954" y="3428"/>
                </a:lnTo>
                <a:lnTo>
                  <a:pt x="1859" y="3447"/>
                </a:lnTo>
                <a:lnTo>
                  <a:pt x="1763" y="3461"/>
                </a:lnTo>
                <a:lnTo>
                  <a:pt x="1666" y="3469"/>
                </a:lnTo>
                <a:lnTo>
                  <a:pt x="1567" y="3472"/>
                </a:lnTo>
                <a:lnTo>
                  <a:pt x="1549" y="3469"/>
                </a:lnTo>
                <a:lnTo>
                  <a:pt x="1533" y="3460"/>
                </a:lnTo>
                <a:lnTo>
                  <a:pt x="1520" y="3447"/>
                </a:lnTo>
                <a:lnTo>
                  <a:pt x="1511" y="3431"/>
                </a:lnTo>
                <a:lnTo>
                  <a:pt x="1508" y="3413"/>
                </a:lnTo>
                <a:lnTo>
                  <a:pt x="1508" y="3405"/>
                </a:lnTo>
                <a:lnTo>
                  <a:pt x="1510" y="3388"/>
                </a:lnTo>
                <a:lnTo>
                  <a:pt x="1518" y="3372"/>
                </a:lnTo>
                <a:lnTo>
                  <a:pt x="1529" y="3359"/>
                </a:lnTo>
                <a:lnTo>
                  <a:pt x="1543" y="3351"/>
                </a:lnTo>
                <a:lnTo>
                  <a:pt x="1622" y="3313"/>
                </a:lnTo>
                <a:lnTo>
                  <a:pt x="1699" y="3272"/>
                </a:lnTo>
                <a:lnTo>
                  <a:pt x="1773" y="3224"/>
                </a:lnTo>
                <a:lnTo>
                  <a:pt x="1844" y="3173"/>
                </a:lnTo>
                <a:lnTo>
                  <a:pt x="1913" y="3117"/>
                </a:lnTo>
                <a:lnTo>
                  <a:pt x="1980" y="3056"/>
                </a:lnTo>
                <a:lnTo>
                  <a:pt x="2043" y="2992"/>
                </a:lnTo>
                <a:lnTo>
                  <a:pt x="2102" y="2923"/>
                </a:lnTo>
                <a:lnTo>
                  <a:pt x="2159" y="2851"/>
                </a:lnTo>
                <a:lnTo>
                  <a:pt x="2211" y="2774"/>
                </a:lnTo>
                <a:lnTo>
                  <a:pt x="2260" y="2696"/>
                </a:lnTo>
                <a:lnTo>
                  <a:pt x="2306" y="2613"/>
                </a:lnTo>
                <a:lnTo>
                  <a:pt x="2316" y="2599"/>
                </a:lnTo>
                <a:lnTo>
                  <a:pt x="2327" y="2588"/>
                </a:lnTo>
                <a:lnTo>
                  <a:pt x="2342" y="2582"/>
                </a:lnTo>
                <a:lnTo>
                  <a:pt x="2358" y="2580"/>
                </a:lnTo>
                <a:close/>
                <a:moveTo>
                  <a:pt x="2059" y="2580"/>
                </a:moveTo>
                <a:lnTo>
                  <a:pt x="2113" y="2580"/>
                </a:lnTo>
                <a:lnTo>
                  <a:pt x="2129" y="2582"/>
                </a:lnTo>
                <a:lnTo>
                  <a:pt x="2143" y="2588"/>
                </a:lnTo>
                <a:lnTo>
                  <a:pt x="2154" y="2598"/>
                </a:lnTo>
                <a:lnTo>
                  <a:pt x="2164" y="2609"/>
                </a:lnTo>
                <a:lnTo>
                  <a:pt x="2170" y="2624"/>
                </a:lnTo>
                <a:lnTo>
                  <a:pt x="2172" y="2639"/>
                </a:lnTo>
                <a:lnTo>
                  <a:pt x="2169" y="2655"/>
                </a:lnTo>
                <a:lnTo>
                  <a:pt x="2164" y="2669"/>
                </a:lnTo>
                <a:lnTo>
                  <a:pt x="2114" y="2748"/>
                </a:lnTo>
                <a:lnTo>
                  <a:pt x="2060" y="2821"/>
                </a:lnTo>
                <a:lnTo>
                  <a:pt x="2003" y="2892"/>
                </a:lnTo>
                <a:lnTo>
                  <a:pt x="1942" y="2958"/>
                </a:lnTo>
                <a:lnTo>
                  <a:pt x="1878" y="3020"/>
                </a:lnTo>
                <a:lnTo>
                  <a:pt x="1812" y="3076"/>
                </a:lnTo>
                <a:lnTo>
                  <a:pt x="1742" y="3129"/>
                </a:lnTo>
                <a:lnTo>
                  <a:pt x="1669" y="3177"/>
                </a:lnTo>
                <a:lnTo>
                  <a:pt x="1595" y="3220"/>
                </a:lnTo>
                <a:lnTo>
                  <a:pt x="1581" y="3224"/>
                </a:lnTo>
                <a:lnTo>
                  <a:pt x="1567" y="3226"/>
                </a:lnTo>
                <a:lnTo>
                  <a:pt x="1552" y="3224"/>
                </a:lnTo>
                <a:lnTo>
                  <a:pt x="1537" y="3218"/>
                </a:lnTo>
                <a:lnTo>
                  <a:pt x="1524" y="3208"/>
                </a:lnTo>
                <a:lnTo>
                  <a:pt x="1516" y="3196"/>
                </a:lnTo>
                <a:lnTo>
                  <a:pt x="1510" y="3183"/>
                </a:lnTo>
                <a:lnTo>
                  <a:pt x="1508" y="3168"/>
                </a:lnTo>
                <a:lnTo>
                  <a:pt x="1508" y="3089"/>
                </a:lnTo>
                <a:lnTo>
                  <a:pt x="1575" y="3066"/>
                </a:lnTo>
                <a:lnTo>
                  <a:pt x="1638" y="3038"/>
                </a:lnTo>
                <a:lnTo>
                  <a:pt x="1698" y="3007"/>
                </a:lnTo>
                <a:lnTo>
                  <a:pt x="1753" y="2972"/>
                </a:lnTo>
                <a:lnTo>
                  <a:pt x="1806" y="2935"/>
                </a:lnTo>
                <a:lnTo>
                  <a:pt x="1855" y="2893"/>
                </a:lnTo>
                <a:lnTo>
                  <a:pt x="1899" y="2849"/>
                </a:lnTo>
                <a:lnTo>
                  <a:pt x="1939" y="2801"/>
                </a:lnTo>
                <a:lnTo>
                  <a:pt x="1975" y="2750"/>
                </a:lnTo>
                <a:lnTo>
                  <a:pt x="2007" y="2697"/>
                </a:lnTo>
                <a:lnTo>
                  <a:pt x="2035" y="2639"/>
                </a:lnTo>
                <a:lnTo>
                  <a:pt x="2059" y="2580"/>
                </a:lnTo>
                <a:close/>
                <a:moveTo>
                  <a:pt x="2566" y="1801"/>
                </a:moveTo>
                <a:lnTo>
                  <a:pt x="3232" y="1801"/>
                </a:lnTo>
                <a:lnTo>
                  <a:pt x="3248" y="1803"/>
                </a:lnTo>
                <a:lnTo>
                  <a:pt x="3263" y="1810"/>
                </a:lnTo>
                <a:lnTo>
                  <a:pt x="3275" y="1819"/>
                </a:lnTo>
                <a:lnTo>
                  <a:pt x="3285" y="1833"/>
                </a:lnTo>
                <a:lnTo>
                  <a:pt x="3290" y="1848"/>
                </a:lnTo>
                <a:lnTo>
                  <a:pt x="3291" y="1864"/>
                </a:lnTo>
                <a:lnTo>
                  <a:pt x="3282" y="1964"/>
                </a:lnTo>
                <a:lnTo>
                  <a:pt x="3267" y="2062"/>
                </a:lnTo>
                <a:lnTo>
                  <a:pt x="3246" y="2159"/>
                </a:lnTo>
                <a:lnTo>
                  <a:pt x="3220" y="2253"/>
                </a:lnTo>
                <a:lnTo>
                  <a:pt x="3189" y="2347"/>
                </a:lnTo>
                <a:lnTo>
                  <a:pt x="3152" y="2437"/>
                </a:lnTo>
                <a:lnTo>
                  <a:pt x="3143" y="2452"/>
                </a:lnTo>
                <a:lnTo>
                  <a:pt x="3130" y="2463"/>
                </a:lnTo>
                <a:lnTo>
                  <a:pt x="3114" y="2470"/>
                </a:lnTo>
                <a:lnTo>
                  <a:pt x="3097" y="2472"/>
                </a:lnTo>
                <a:lnTo>
                  <a:pt x="2456" y="2472"/>
                </a:lnTo>
                <a:lnTo>
                  <a:pt x="2442" y="2471"/>
                </a:lnTo>
                <a:lnTo>
                  <a:pt x="2429" y="2466"/>
                </a:lnTo>
                <a:lnTo>
                  <a:pt x="2417" y="2458"/>
                </a:lnTo>
                <a:lnTo>
                  <a:pt x="2408" y="2448"/>
                </a:lnTo>
                <a:lnTo>
                  <a:pt x="2400" y="2431"/>
                </a:lnTo>
                <a:lnTo>
                  <a:pt x="2397" y="2413"/>
                </a:lnTo>
                <a:lnTo>
                  <a:pt x="2401" y="2394"/>
                </a:lnTo>
                <a:lnTo>
                  <a:pt x="2429" y="2308"/>
                </a:lnTo>
                <a:lnTo>
                  <a:pt x="2452" y="2221"/>
                </a:lnTo>
                <a:lnTo>
                  <a:pt x="2472" y="2132"/>
                </a:lnTo>
                <a:lnTo>
                  <a:pt x="2488" y="2042"/>
                </a:lnTo>
                <a:lnTo>
                  <a:pt x="2500" y="1950"/>
                </a:lnTo>
                <a:lnTo>
                  <a:pt x="2506" y="1857"/>
                </a:lnTo>
                <a:lnTo>
                  <a:pt x="2511" y="1839"/>
                </a:lnTo>
                <a:lnTo>
                  <a:pt x="2519" y="1824"/>
                </a:lnTo>
                <a:lnTo>
                  <a:pt x="2532" y="1812"/>
                </a:lnTo>
                <a:lnTo>
                  <a:pt x="2548" y="1803"/>
                </a:lnTo>
                <a:lnTo>
                  <a:pt x="2566" y="1801"/>
                </a:lnTo>
                <a:close/>
                <a:moveTo>
                  <a:pt x="1959" y="1801"/>
                </a:moveTo>
                <a:lnTo>
                  <a:pt x="2351" y="1801"/>
                </a:lnTo>
                <a:lnTo>
                  <a:pt x="2367" y="1803"/>
                </a:lnTo>
                <a:lnTo>
                  <a:pt x="2382" y="1810"/>
                </a:lnTo>
                <a:lnTo>
                  <a:pt x="2393" y="1819"/>
                </a:lnTo>
                <a:lnTo>
                  <a:pt x="2403" y="1832"/>
                </a:lnTo>
                <a:lnTo>
                  <a:pt x="2408" y="1847"/>
                </a:lnTo>
                <a:lnTo>
                  <a:pt x="2409" y="1863"/>
                </a:lnTo>
                <a:lnTo>
                  <a:pt x="2401" y="1963"/>
                </a:lnTo>
                <a:lnTo>
                  <a:pt x="2387" y="2061"/>
                </a:lnTo>
                <a:lnTo>
                  <a:pt x="2368" y="2156"/>
                </a:lnTo>
                <a:lnTo>
                  <a:pt x="2343" y="2252"/>
                </a:lnTo>
                <a:lnTo>
                  <a:pt x="2314" y="2345"/>
                </a:lnTo>
                <a:lnTo>
                  <a:pt x="2280" y="2436"/>
                </a:lnTo>
                <a:lnTo>
                  <a:pt x="2272" y="2451"/>
                </a:lnTo>
                <a:lnTo>
                  <a:pt x="2259" y="2463"/>
                </a:lnTo>
                <a:lnTo>
                  <a:pt x="2243" y="2470"/>
                </a:lnTo>
                <a:lnTo>
                  <a:pt x="2226" y="2472"/>
                </a:lnTo>
                <a:lnTo>
                  <a:pt x="2086" y="2472"/>
                </a:lnTo>
                <a:lnTo>
                  <a:pt x="2096" y="2423"/>
                </a:lnTo>
                <a:lnTo>
                  <a:pt x="2103" y="2373"/>
                </a:lnTo>
                <a:lnTo>
                  <a:pt x="2108" y="2321"/>
                </a:lnTo>
                <a:lnTo>
                  <a:pt x="2110" y="2268"/>
                </a:lnTo>
                <a:lnTo>
                  <a:pt x="2108" y="2203"/>
                </a:lnTo>
                <a:lnTo>
                  <a:pt x="2101" y="2143"/>
                </a:lnTo>
                <a:lnTo>
                  <a:pt x="2092" y="2084"/>
                </a:lnTo>
                <a:lnTo>
                  <a:pt x="2078" y="2030"/>
                </a:lnTo>
                <a:lnTo>
                  <a:pt x="2061" y="1979"/>
                </a:lnTo>
                <a:lnTo>
                  <a:pt x="2039" y="1930"/>
                </a:lnTo>
                <a:lnTo>
                  <a:pt x="2016" y="1884"/>
                </a:lnTo>
                <a:lnTo>
                  <a:pt x="1989" y="1842"/>
                </a:lnTo>
                <a:lnTo>
                  <a:pt x="1959" y="1801"/>
                </a:lnTo>
                <a:close/>
                <a:moveTo>
                  <a:pt x="2456" y="1022"/>
                </a:moveTo>
                <a:lnTo>
                  <a:pt x="3097" y="1022"/>
                </a:lnTo>
                <a:lnTo>
                  <a:pt x="3114" y="1024"/>
                </a:lnTo>
                <a:lnTo>
                  <a:pt x="3130" y="1031"/>
                </a:lnTo>
                <a:lnTo>
                  <a:pt x="3143" y="1042"/>
                </a:lnTo>
                <a:lnTo>
                  <a:pt x="3152" y="1057"/>
                </a:lnTo>
                <a:lnTo>
                  <a:pt x="3189" y="1148"/>
                </a:lnTo>
                <a:lnTo>
                  <a:pt x="3220" y="1241"/>
                </a:lnTo>
                <a:lnTo>
                  <a:pt x="3246" y="1336"/>
                </a:lnTo>
                <a:lnTo>
                  <a:pt x="3267" y="1432"/>
                </a:lnTo>
                <a:lnTo>
                  <a:pt x="3282" y="1531"/>
                </a:lnTo>
                <a:lnTo>
                  <a:pt x="3291" y="1631"/>
                </a:lnTo>
                <a:lnTo>
                  <a:pt x="3290" y="1647"/>
                </a:lnTo>
                <a:lnTo>
                  <a:pt x="3285" y="1662"/>
                </a:lnTo>
                <a:lnTo>
                  <a:pt x="3275" y="1675"/>
                </a:lnTo>
                <a:lnTo>
                  <a:pt x="3263" y="1685"/>
                </a:lnTo>
                <a:lnTo>
                  <a:pt x="3248" y="1692"/>
                </a:lnTo>
                <a:lnTo>
                  <a:pt x="3232" y="1694"/>
                </a:lnTo>
                <a:lnTo>
                  <a:pt x="2566" y="1694"/>
                </a:lnTo>
                <a:lnTo>
                  <a:pt x="2548" y="1691"/>
                </a:lnTo>
                <a:lnTo>
                  <a:pt x="2532" y="1683"/>
                </a:lnTo>
                <a:lnTo>
                  <a:pt x="2519" y="1670"/>
                </a:lnTo>
                <a:lnTo>
                  <a:pt x="2511" y="1656"/>
                </a:lnTo>
                <a:lnTo>
                  <a:pt x="2506" y="1638"/>
                </a:lnTo>
                <a:lnTo>
                  <a:pt x="2499" y="1545"/>
                </a:lnTo>
                <a:lnTo>
                  <a:pt x="2488" y="1453"/>
                </a:lnTo>
                <a:lnTo>
                  <a:pt x="2472" y="1362"/>
                </a:lnTo>
                <a:lnTo>
                  <a:pt x="2452" y="1273"/>
                </a:lnTo>
                <a:lnTo>
                  <a:pt x="2429" y="1186"/>
                </a:lnTo>
                <a:lnTo>
                  <a:pt x="2401" y="1101"/>
                </a:lnTo>
                <a:lnTo>
                  <a:pt x="2398" y="1081"/>
                </a:lnTo>
                <a:lnTo>
                  <a:pt x="2400" y="1063"/>
                </a:lnTo>
                <a:lnTo>
                  <a:pt x="2408" y="1046"/>
                </a:lnTo>
                <a:lnTo>
                  <a:pt x="2418" y="1036"/>
                </a:lnTo>
                <a:lnTo>
                  <a:pt x="2429" y="1028"/>
                </a:lnTo>
                <a:lnTo>
                  <a:pt x="2442" y="1024"/>
                </a:lnTo>
                <a:lnTo>
                  <a:pt x="2456" y="1022"/>
                </a:lnTo>
                <a:close/>
                <a:moveTo>
                  <a:pt x="1982" y="1022"/>
                </a:moveTo>
                <a:lnTo>
                  <a:pt x="2226" y="1022"/>
                </a:lnTo>
                <a:lnTo>
                  <a:pt x="2243" y="1024"/>
                </a:lnTo>
                <a:lnTo>
                  <a:pt x="2259" y="1031"/>
                </a:lnTo>
                <a:lnTo>
                  <a:pt x="2272" y="1043"/>
                </a:lnTo>
                <a:lnTo>
                  <a:pt x="2280" y="1058"/>
                </a:lnTo>
                <a:lnTo>
                  <a:pt x="2314" y="1149"/>
                </a:lnTo>
                <a:lnTo>
                  <a:pt x="2344" y="1243"/>
                </a:lnTo>
                <a:lnTo>
                  <a:pt x="2368" y="1338"/>
                </a:lnTo>
                <a:lnTo>
                  <a:pt x="2387" y="1434"/>
                </a:lnTo>
                <a:lnTo>
                  <a:pt x="2401" y="1532"/>
                </a:lnTo>
                <a:lnTo>
                  <a:pt x="2409" y="1631"/>
                </a:lnTo>
                <a:lnTo>
                  <a:pt x="2408" y="1647"/>
                </a:lnTo>
                <a:lnTo>
                  <a:pt x="2403" y="1662"/>
                </a:lnTo>
                <a:lnTo>
                  <a:pt x="2393" y="1675"/>
                </a:lnTo>
                <a:lnTo>
                  <a:pt x="2382" y="1685"/>
                </a:lnTo>
                <a:lnTo>
                  <a:pt x="2367" y="1692"/>
                </a:lnTo>
                <a:lnTo>
                  <a:pt x="2351" y="1694"/>
                </a:lnTo>
                <a:lnTo>
                  <a:pt x="1853" y="1694"/>
                </a:lnTo>
                <a:lnTo>
                  <a:pt x="1803" y="1656"/>
                </a:lnTo>
                <a:lnTo>
                  <a:pt x="1748" y="1619"/>
                </a:lnTo>
                <a:lnTo>
                  <a:pt x="1693" y="1588"/>
                </a:lnTo>
                <a:lnTo>
                  <a:pt x="1633" y="1558"/>
                </a:lnTo>
                <a:lnTo>
                  <a:pt x="1571" y="1530"/>
                </a:lnTo>
                <a:lnTo>
                  <a:pt x="1508" y="1506"/>
                </a:lnTo>
                <a:lnTo>
                  <a:pt x="1508" y="1165"/>
                </a:lnTo>
                <a:lnTo>
                  <a:pt x="1549" y="1185"/>
                </a:lnTo>
                <a:lnTo>
                  <a:pt x="1589" y="1198"/>
                </a:lnTo>
                <a:lnTo>
                  <a:pt x="1631" y="1207"/>
                </a:lnTo>
                <a:lnTo>
                  <a:pt x="1675" y="1209"/>
                </a:lnTo>
                <a:lnTo>
                  <a:pt x="1719" y="1207"/>
                </a:lnTo>
                <a:lnTo>
                  <a:pt x="1762" y="1198"/>
                </a:lnTo>
                <a:lnTo>
                  <a:pt x="1803" y="1186"/>
                </a:lnTo>
                <a:lnTo>
                  <a:pt x="1841" y="1168"/>
                </a:lnTo>
                <a:lnTo>
                  <a:pt x="1876" y="1146"/>
                </a:lnTo>
                <a:lnTo>
                  <a:pt x="1907" y="1120"/>
                </a:lnTo>
                <a:lnTo>
                  <a:pt x="1936" y="1091"/>
                </a:lnTo>
                <a:lnTo>
                  <a:pt x="1960" y="1058"/>
                </a:lnTo>
                <a:lnTo>
                  <a:pt x="1982" y="1022"/>
                </a:lnTo>
                <a:close/>
                <a:moveTo>
                  <a:pt x="1566" y="268"/>
                </a:moveTo>
                <a:lnTo>
                  <a:pt x="1581" y="270"/>
                </a:lnTo>
                <a:lnTo>
                  <a:pt x="1595" y="275"/>
                </a:lnTo>
                <a:lnTo>
                  <a:pt x="1669" y="318"/>
                </a:lnTo>
                <a:lnTo>
                  <a:pt x="1742" y="366"/>
                </a:lnTo>
                <a:lnTo>
                  <a:pt x="1812" y="418"/>
                </a:lnTo>
                <a:lnTo>
                  <a:pt x="1878" y="475"/>
                </a:lnTo>
                <a:lnTo>
                  <a:pt x="1942" y="537"/>
                </a:lnTo>
                <a:lnTo>
                  <a:pt x="2003" y="603"/>
                </a:lnTo>
                <a:lnTo>
                  <a:pt x="2061" y="673"/>
                </a:lnTo>
                <a:lnTo>
                  <a:pt x="2114" y="748"/>
                </a:lnTo>
                <a:lnTo>
                  <a:pt x="2164" y="825"/>
                </a:lnTo>
                <a:lnTo>
                  <a:pt x="2170" y="840"/>
                </a:lnTo>
                <a:lnTo>
                  <a:pt x="2173" y="855"/>
                </a:lnTo>
                <a:lnTo>
                  <a:pt x="2170" y="871"/>
                </a:lnTo>
                <a:lnTo>
                  <a:pt x="2164" y="885"/>
                </a:lnTo>
                <a:lnTo>
                  <a:pt x="2154" y="897"/>
                </a:lnTo>
                <a:lnTo>
                  <a:pt x="2143" y="907"/>
                </a:lnTo>
                <a:lnTo>
                  <a:pt x="2129" y="912"/>
                </a:lnTo>
                <a:lnTo>
                  <a:pt x="2113" y="914"/>
                </a:lnTo>
                <a:lnTo>
                  <a:pt x="2013" y="914"/>
                </a:lnTo>
                <a:lnTo>
                  <a:pt x="2016" y="893"/>
                </a:lnTo>
                <a:lnTo>
                  <a:pt x="2017" y="872"/>
                </a:lnTo>
                <a:lnTo>
                  <a:pt x="2015" y="829"/>
                </a:lnTo>
                <a:lnTo>
                  <a:pt x="2007" y="790"/>
                </a:lnTo>
                <a:lnTo>
                  <a:pt x="1997" y="754"/>
                </a:lnTo>
                <a:lnTo>
                  <a:pt x="1983" y="720"/>
                </a:lnTo>
                <a:lnTo>
                  <a:pt x="1965" y="690"/>
                </a:lnTo>
                <a:lnTo>
                  <a:pt x="1945" y="662"/>
                </a:lnTo>
                <a:lnTo>
                  <a:pt x="1924" y="637"/>
                </a:lnTo>
                <a:lnTo>
                  <a:pt x="1902" y="616"/>
                </a:lnTo>
                <a:lnTo>
                  <a:pt x="1878" y="598"/>
                </a:lnTo>
                <a:lnTo>
                  <a:pt x="1856" y="583"/>
                </a:lnTo>
                <a:lnTo>
                  <a:pt x="1791" y="543"/>
                </a:lnTo>
                <a:lnTo>
                  <a:pt x="1723" y="508"/>
                </a:lnTo>
                <a:lnTo>
                  <a:pt x="1653" y="476"/>
                </a:lnTo>
                <a:lnTo>
                  <a:pt x="1582" y="448"/>
                </a:lnTo>
                <a:lnTo>
                  <a:pt x="1508" y="422"/>
                </a:lnTo>
                <a:lnTo>
                  <a:pt x="1508" y="328"/>
                </a:lnTo>
                <a:lnTo>
                  <a:pt x="1510" y="313"/>
                </a:lnTo>
                <a:lnTo>
                  <a:pt x="1516" y="298"/>
                </a:lnTo>
                <a:lnTo>
                  <a:pt x="1524" y="286"/>
                </a:lnTo>
                <a:lnTo>
                  <a:pt x="1537" y="276"/>
                </a:lnTo>
                <a:lnTo>
                  <a:pt x="1551" y="271"/>
                </a:lnTo>
                <a:lnTo>
                  <a:pt x="1566" y="268"/>
                </a:lnTo>
                <a:close/>
                <a:moveTo>
                  <a:pt x="1567" y="22"/>
                </a:moveTo>
                <a:lnTo>
                  <a:pt x="1666" y="26"/>
                </a:lnTo>
                <a:lnTo>
                  <a:pt x="1763" y="34"/>
                </a:lnTo>
                <a:lnTo>
                  <a:pt x="1859" y="47"/>
                </a:lnTo>
                <a:lnTo>
                  <a:pt x="1954" y="66"/>
                </a:lnTo>
                <a:lnTo>
                  <a:pt x="2047" y="90"/>
                </a:lnTo>
                <a:lnTo>
                  <a:pt x="2138" y="119"/>
                </a:lnTo>
                <a:lnTo>
                  <a:pt x="2227" y="153"/>
                </a:lnTo>
                <a:lnTo>
                  <a:pt x="2314" y="191"/>
                </a:lnTo>
                <a:lnTo>
                  <a:pt x="2400" y="235"/>
                </a:lnTo>
                <a:lnTo>
                  <a:pt x="2482" y="284"/>
                </a:lnTo>
                <a:lnTo>
                  <a:pt x="2561" y="336"/>
                </a:lnTo>
                <a:lnTo>
                  <a:pt x="2638" y="393"/>
                </a:lnTo>
                <a:lnTo>
                  <a:pt x="2711" y="455"/>
                </a:lnTo>
                <a:lnTo>
                  <a:pt x="2782" y="521"/>
                </a:lnTo>
                <a:lnTo>
                  <a:pt x="2849" y="590"/>
                </a:lnTo>
                <a:lnTo>
                  <a:pt x="2912" y="665"/>
                </a:lnTo>
                <a:lnTo>
                  <a:pt x="2971" y="742"/>
                </a:lnTo>
                <a:lnTo>
                  <a:pt x="3027" y="824"/>
                </a:lnTo>
                <a:lnTo>
                  <a:pt x="3033" y="839"/>
                </a:lnTo>
                <a:lnTo>
                  <a:pt x="3035" y="854"/>
                </a:lnTo>
                <a:lnTo>
                  <a:pt x="3034" y="870"/>
                </a:lnTo>
                <a:lnTo>
                  <a:pt x="3028" y="884"/>
                </a:lnTo>
                <a:lnTo>
                  <a:pt x="3019" y="896"/>
                </a:lnTo>
                <a:lnTo>
                  <a:pt x="3007" y="906"/>
                </a:lnTo>
                <a:lnTo>
                  <a:pt x="2993" y="912"/>
                </a:lnTo>
                <a:lnTo>
                  <a:pt x="2977" y="914"/>
                </a:lnTo>
                <a:lnTo>
                  <a:pt x="2358" y="914"/>
                </a:lnTo>
                <a:lnTo>
                  <a:pt x="2342" y="912"/>
                </a:lnTo>
                <a:lnTo>
                  <a:pt x="2327" y="906"/>
                </a:lnTo>
                <a:lnTo>
                  <a:pt x="2316" y="895"/>
                </a:lnTo>
                <a:lnTo>
                  <a:pt x="2306" y="883"/>
                </a:lnTo>
                <a:lnTo>
                  <a:pt x="2260" y="800"/>
                </a:lnTo>
                <a:lnTo>
                  <a:pt x="2211" y="720"/>
                </a:lnTo>
                <a:lnTo>
                  <a:pt x="2159" y="643"/>
                </a:lnTo>
                <a:lnTo>
                  <a:pt x="2102" y="571"/>
                </a:lnTo>
                <a:lnTo>
                  <a:pt x="2043" y="503"/>
                </a:lnTo>
                <a:lnTo>
                  <a:pt x="1980" y="438"/>
                </a:lnTo>
                <a:lnTo>
                  <a:pt x="1913" y="377"/>
                </a:lnTo>
                <a:lnTo>
                  <a:pt x="1844" y="321"/>
                </a:lnTo>
                <a:lnTo>
                  <a:pt x="1773" y="270"/>
                </a:lnTo>
                <a:lnTo>
                  <a:pt x="1699" y="223"/>
                </a:lnTo>
                <a:lnTo>
                  <a:pt x="1622" y="181"/>
                </a:lnTo>
                <a:lnTo>
                  <a:pt x="1543" y="144"/>
                </a:lnTo>
                <a:lnTo>
                  <a:pt x="1528" y="135"/>
                </a:lnTo>
                <a:lnTo>
                  <a:pt x="1518" y="122"/>
                </a:lnTo>
                <a:lnTo>
                  <a:pt x="1510" y="107"/>
                </a:lnTo>
                <a:lnTo>
                  <a:pt x="1508" y="89"/>
                </a:lnTo>
                <a:lnTo>
                  <a:pt x="1510" y="73"/>
                </a:lnTo>
                <a:lnTo>
                  <a:pt x="1516" y="58"/>
                </a:lnTo>
                <a:lnTo>
                  <a:pt x="1525" y="44"/>
                </a:lnTo>
                <a:lnTo>
                  <a:pt x="1537" y="33"/>
                </a:lnTo>
                <a:lnTo>
                  <a:pt x="1552" y="26"/>
                </a:lnTo>
                <a:lnTo>
                  <a:pt x="1567" y="22"/>
                </a:lnTo>
                <a:close/>
                <a:moveTo>
                  <a:pt x="1016" y="0"/>
                </a:moveTo>
                <a:lnTo>
                  <a:pt x="1057" y="3"/>
                </a:lnTo>
                <a:lnTo>
                  <a:pt x="1094" y="13"/>
                </a:lnTo>
                <a:lnTo>
                  <a:pt x="1131" y="28"/>
                </a:lnTo>
                <a:lnTo>
                  <a:pt x="1163" y="48"/>
                </a:lnTo>
                <a:lnTo>
                  <a:pt x="1191" y="72"/>
                </a:lnTo>
                <a:lnTo>
                  <a:pt x="1216" y="101"/>
                </a:lnTo>
                <a:lnTo>
                  <a:pt x="1236" y="133"/>
                </a:lnTo>
                <a:lnTo>
                  <a:pt x="1251" y="168"/>
                </a:lnTo>
                <a:lnTo>
                  <a:pt x="1260" y="206"/>
                </a:lnTo>
                <a:lnTo>
                  <a:pt x="1263" y="247"/>
                </a:lnTo>
                <a:lnTo>
                  <a:pt x="1263" y="440"/>
                </a:lnTo>
                <a:lnTo>
                  <a:pt x="1349" y="457"/>
                </a:lnTo>
                <a:lnTo>
                  <a:pt x="1433" y="477"/>
                </a:lnTo>
                <a:lnTo>
                  <a:pt x="1515" y="503"/>
                </a:lnTo>
                <a:lnTo>
                  <a:pt x="1593" y="533"/>
                </a:lnTo>
                <a:lnTo>
                  <a:pt x="1670" y="566"/>
                </a:lnTo>
                <a:lnTo>
                  <a:pt x="1744" y="604"/>
                </a:lnTo>
                <a:lnTo>
                  <a:pt x="1815" y="647"/>
                </a:lnTo>
                <a:lnTo>
                  <a:pt x="1836" y="660"/>
                </a:lnTo>
                <a:lnTo>
                  <a:pt x="1857" y="676"/>
                </a:lnTo>
                <a:lnTo>
                  <a:pt x="1876" y="696"/>
                </a:lnTo>
                <a:lnTo>
                  <a:pt x="1894" y="719"/>
                </a:lnTo>
                <a:lnTo>
                  <a:pt x="1909" y="744"/>
                </a:lnTo>
                <a:lnTo>
                  <a:pt x="1923" y="772"/>
                </a:lnTo>
                <a:lnTo>
                  <a:pt x="1933" y="803"/>
                </a:lnTo>
                <a:lnTo>
                  <a:pt x="1939" y="836"/>
                </a:lnTo>
                <a:lnTo>
                  <a:pt x="1941" y="872"/>
                </a:lnTo>
                <a:lnTo>
                  <a:pt x="1939" y="911"/>
                </a:lnTo>
                <a:lnTo>
                  <a:pt x="1931" y="948"/>
                </a:lnTo>
                <a:lnTo>
                  <a:pt x="1917" y="984"/>
                </a:lnTo>
                <a:lnTo>
                  <a:pt x="1899" y="1015"/>
                </a:lnTo>
                <a:lnTo>
                  <a:pt x="1876" y="1045"/>
                </a:lnTo>
                <a:lnTo>
                  <a:pt x="1851" y="1071"/>
                </a:lnTo>
                <a:lnTo>
                  <a:pt x="1821" y="1092"/>
                </a:lnTo>
                <a:lnTo>
                  <a:pt x="1788" y="1110"/>
                </a:lnTo>
                <a:lnTo>
                  <a:pt x="1752" y="1123"/>
                </a:lnTo>
                <a:lnTo>
                  <a:pt x="1714" y="1131"/>
                </a:lnTo>
                <a:lnTo>
                  <a:pt x="1675" y="1135"/>
                </a:lnTo>
                <a:lnTo>
                  <a:pt x="1643" y="1132"/>
                </a:lnTo>
                <a:lnTo>
                  <a:pt x="1613" y="1127"/>
                </a:lnTo>
                <a:lnTo>
                  <a:pt x="1584" y="1119"/>
                </a:lnTo>
                <a:lnTo>
                  <a:pt x="1557" y="1107"/>
                </a:lnTo>
                <a:lnTo>
                  <a:pt x="1531" y="1093"/>
                </a:lnTo>
                <a:lnTo>
                  <a:pt x="1449" y="1048"/>
                </a:lnTo>
                <a:lnTo>
                  <a:pt x="1371" y="1010"/>
                </a:lnTo>
                <a:lnTo>
                  <a:pt x="1293" y="978"/>
                </a:lnTo>
                <a:lnTo>
                  <a:pt x="1215" y="953"/>
                </a:lnTo>
                <a:lnTo>
                  <a:pt x="1138" y="935"/>
                </a:lnTo>
                <a:lnTo>
                  <a:pt x="1061" y="923"/>
                </a:lnTo>
                <a:lnTo>
                  <a:pt x="986" y="920"/>
                </a:lnTo>
                <a:lnTo>
                  <a:pt x="932" y="922"/>
                </a:lnTo>
                <a:lnTo>
                  <a:pt x="884" y="927"/>
                </a:lnTo>
                <a:lnTo>
                  <a:pt x="840" y="937"/>
                </a:lnTo>
                <a:lnTo>
                  <a:pt x="801" y="951"/>
                </a:lnTo>
                <a:lnTo>
                  <a:pt x="767" y="967"/>
                </a:lnTo>
                <a:lnTo>
                  <a:pt x="736" y="985"/>
                </a:lnTo>
                <a:lnTo>
                  <a:pt x="710" y="1007"/>
                </a:lnTo>
                <a:lnTo>
                  <a:pt x="689" y="1030"/>
                </a:lnTo>
                <a:lnTo>
                  <a:pt x="673" y="1057"/>
                </a:lnTo>
                <a:lnTo>
                  <a:pt x="661" y="1085"/>
                </a:lnTo>
                <a:lnTo>
                  <a:pt x="654" y="1114"/>
                </a:lnTo>
                <a:lnTo>
                  <a:pt x="652" y="1145"/>
                </a:lnTo>
                <a:lnTo>
                  <a:pt x="652" y="1153"/>
                </a:lnTo>
                <a:lnTo>
                  <a:pt x="653" y="1181"/>
                </a:lnTo>
                <a:lnTo>
                  <a:pt x="657" y="1208"/>
                </a:lnTo>
                <a:lnTo>
                  <a:pt x="663" y="1232"/>
                </a:lnTo>
                <a:lnTo>
                  <a:pt x="673" y="1256"/>
                </a:lnTo>
                <a:lnTo>
                  <a:pt x="686" y="1277"/>
                </a:lnTo>
                <a:lnTo>
                  <a:pt x="703" y="1297"/>
                </a:lnTo>
                <a:lnTo>
                  <a:pt x="724" y="1316"/>
                </a:lnTo>
                <a:lnTo>
                  <a:pt x="749" y="1334"/>
                </a:lnTo>
                <a:lnTo>
                  <a:pt x="779" y="1351"/>
                </a:lnTo>
                <a:lnTo>
                  <a:pt x="813" y="1369"/>
                </a:lnTo>
                <a:lnTo>
                  <a:pt x="852" y="1386"/>
                </a:lnTo>
                <a:lnTo>
                  <a:pt x="897" y="1403"/>
                </a:lnTo>
                <a:lnTo>
                  <a:pt x="947" y="1418"/>
                </a:lnTo>
                <a:lnTo>
                  <a:pt x="1004" y="1437"/>
                </a:lnTo>
                <a:lnTo>
                  <a:pt x="1067" y="1454"/>
                </a:lnTo>
                <a:lnTo>
                  <a:pt x="1136" y="1473"/>
                </a:lnTo>
                <a:lnTo>
                  <a:pt x="1212" y="1492"/>
                </a:lnTo>
                <a:lnTo>
                  <a:pt x="1288" y="1513"/>
                </a:lnTo>
                <a:lnTo>
                  <a:pt x="1362" y="1535"/>
                </a:lnTo>
                <a:lnTo>
                  <a:pt x="1432" y="1558"/>
                </a:lnTo>
                <a:lnTo>
                  <a:pt x="1499" y="1582"/>
                </a:lnTo>
                <a:lnTo>
                  <a:pt x="1561" y="1608"/>
                </a:lnTo>
                <a:lnTo>
                  <a:pt x="1621" y="1635"/>
                </a:lnTo>
                <a:lnTo>
                  <a:pt x="1677" y="1664"/>
                </a:lnTo>
                <a:lnTo>
                  <a:pt x="1728" y="1695"/>
                </a:lnTo>
                <a:lnTo>
                  <a:pt x="1776" y="1728"/>
                </a:lnTo>
                <a:lnTo>
                  <a:pt x="1820" y="1762"/>
                </a:lnTo>
                <a:lnTo>
                  <a:pt x="1860" y="1800"/>
                </a:lnTo>
                <a:lnTo>
                  <a:pt x="1895" y="1840"/>
                </a:lnTo>
                <a:lnTo>
                  <a:pt x="1927" y="1882"/>
                </a:lnTo>
                <a:lnTo>
                  <a:pt x="1955" y="1928"/>
                </a:lnTo>
                <a:lnTo>
                  <a:pt x="1980" y="1976"/>
                </a:lnTo>
                <a:lnTo>
                  <a:pt x="1999" y="2028"/>
                </a:lnTo>
                <a:lnTo>
                  <a:pt x="2014" y="2082"/>
                </a:lnTo>
                <a:lnTo>
                  <a:pt x="2025" y="2140"/>
                </a:lnTo>
                <a:lnTo>
                  <a:pt x="2032" y="2202"/>
                </a:lnTo>
                <a:lnTo>
                  <a:pt x="2034" y="2268"/>
                </a:lnTo>
                <a:lnTo>
                  <a:pt x="2034" y="2276"/>
                </a:lnTo>
                <a:lnTo>
                  <a:pt x="2032" y="2346"/>
                </a:lnTo>
                <a:lnTo>
                  <a:pt x="2023" y="2414"/>
                </a:lnTo>
                <a:lnTo>
                  <a:pt x="2012" y="2478"/>
                </a:lnTo>
                <a:lnTo>
                  <a:pt x="1995" y="2539"/>
                </a:lnTo>
                <a:lnTo>
                  <a:pt x="1972" y="2598"/>
                </a:lnTo>
                <a:lnTo>
                  <a:pt x="1947" y="2653"/>
                </a:lnTo>
                <a:lnTo>
                  <a:pt x="1916" y="2704"/>
                </a:lnTo>
                <a:lnTo>
                  <a:pt x="1880" y="2753"/>
                </a:lnTo>
                <a:lnTo>
                  <a:pt x="1842" y="2799"/>
                </a:lnTo>
                <a:lnTo>
                  <a:pt x="1799" y="2840"/>
                </a:lnTo>
                <a:lnTo>
                  <a:pt x="1753" y="2880"/>
                </a:lnTo>
                <a:lnTo>
                  <a:pt x="1703" y="2915"/>
                </a:lnTo>
                <a:lnTo>
                  <a:pt x="1649" y="2946"/>
                </a:lnTo>
                <a:lnTo>
                  <a:pt x="1592" y="2975"/>
                </a:lnTo>
                <a:lnTo>
                  <a:pt x="1533" y="3001"/>
                </a:lnTo>
                <a:lnTo>
                  <a:pt x="1470" y="3022"/>
                </a:lnTo>
                <a:lnTo>
                  <a:pt x="1404" y="3040"/>
                </a:lnTo>
                <a:lnTo>
                  <a:pt x="1334" y="3055"/>
                </a:lnTo>
                <a:lnTo>
                  <a:pt x="1263" y="3066"/>
                </a:lnTo>
                <a:lnTo>
                  <a:pt x="1263" y="3248"/>
                </a:lnTo>
                <a:lnTo>
                  <a:pt x="1260" y="3288"/>
                </a:lnTo>
                <a:lnTo>
                  <a:pt x="1251" y="3326"/>
                </a:lnTo>
                <a:lnTo>
                  <a:pt x="1236" y="3361"/>
                </a:lnTo>
                <a:lnTo>
                  <a:pt x="1216" y="3394"/>
                </a:lnTo>
                <a:lnTo>
                  <a:pt x="1191" y="3423"/>
                </a:lnTo>
                <a:lnTo>
                  <a:pt x="1163" y="3447"/>
                </a:lnTo>
                <a:lnTo>
                  <a:pt x="1130" y="3466"/>
                </a:lnTo>
                <a:lnTo>
                  <a:pt x="1094" y="3482"/>
                </a:lnTo>
                <a:lnTo>
                  <a:pt x="1057" y="3491"/>
                </a:lnTo>
                <a:lnTo>
                  <a:pt x="1016" y="3494"/>
                </a:lnTo>
                <a:lnTo>
                  <a:pt x="976" y="3491"/>
                </a:lnTo>
                <a:lnTo>
                  <a:pt x="939" y="3482"/>
                </a:lnTo>
                <a:lnTo>
                  <a:pt x="903" y="3466"/>
                </a:lnTo>
                <a:lnTo>
                  <a:pt x="870" y="3447"/>
                </a:lnTo>
                <a:lnTo>
                  <a:pt x="842" y="3423"/>
                </a:lnTo>
                <a:lnTo>
                  <a:pt x="817" y="3394"/>
                </a:lnTo>
                <a:lnTo>
                  <a:pt x="797" y="3361"/>
                </a:lnTo>
                <a:lnTo>
                  <a:pt x="782" y="3326"/>
                </a:lnTo>
                <a:lnTo>
                  <a:pt x="773" y="3288"/>
                </a:lnTo>
                <a:lnTo>
                  <a:pt x="770" y="3248"/>
                </a:lnTo>
                <a:lnTo>
                  <a:pt x="770" y="3045"/>
                </a:lnTo>
                <a:lnTo>
                  <a:pt x="683" y="3026"/>
                </a:lnTo>
                <a:lnTo>
                  <a:pt x="596" y="3003"/>
                </a:lnTo>
                <a:lnTo>
                  <a:pt x="510" y="2975"/>
                </a:lnTo>
                <a:lnTo>
                  <a:pt x="426" y="2943"/>
                </a:lnTo>
                <a:lnTo>
                  <a:pt x="343" y="2906"/>
                </a:lnTo>
                <a:lnTo>
                  <a:pt x="262" y="2865"/>
                </a:lnTo>
                <a:lnTo>
                  <a:pt x="183" y="2818"/>
                </a:lnTo>
                <a:lnTo>
                  <a:pt x="108" y="2767"/>
                </a:lnTo>
                <a:lnTo>
                  <a:pt x="81" y="2746"/>
                </a:lnTo>
                <a:lnTo>
                  <a:pt x="59" y="2721"/>
                </a:lnTo>
                <a:lnTo>
                  <a:pt x="38" y="2692"/>
                </a:lnTo>
                <a:lnTo>
                  <a:pt x="22" y="2660"/>
                </a:lnTo>
                <a:lnTo>
                  <a:pt x="10" y="2626"/>
                </a:lnTo>
                <a:lnTo>
                  <a:pt x="2" y="2590"/>
                </a:lnTo>
                <a:lnTo>
                  <a:pt x="0" y="2553"/>
                </a:lnTo>
                <a:lnTo>
                  <a:pt x="2" y="2514"/>
                </a:lnTo>
                <a:lnTo>
                  <a:pt x="11" y="2475"/>
                </a:lnTo>
                <a:lnTo>
                  <a:pt x="25" y="2440"/>
                </a:lnTo>
                <a:lnTo>
                  <a:pt x="43" y="2408"/>
                </a:lnTo>
                <a:lnTo>
                  <a:pt x="65" y="2380"/>
                </a:lnTo>
                <a:lnTo>
                  <a:pt x="91" y="2354"/>
                </a:lnTo>
                <a:lnTo>
                  <a:pt x="121" y="2332"/>
                </a:lnTo>
                <a:lnTo>
                  <a:pt x="154" y="2315"/>
                </a:lnTo>
                <a:lnTo>
                  <a:pt x="189" y="2301"/>
                </a:lnTo>
                <a:lnTo>
                  <a:pt x="227" y="2294"/>
                </a:lnTo>
                <a:lnTo>
                  <a:pt x="267" y="2290"/>
                </a:lnTo>
                <a:lnTo>
                  <a:pt x="302" y="2293"/>
                </a:lnTo>
                <a:lnTo>
                  <a:pt x="333" y="2298"/>
                </a:lnTo>
                <a:lnTo>
                  <a:pt x="362" y="2306"/>
                </a:lnTo>
                <a:lnTo>
                  <a:pt x="387" y="2317"/>
                </a:lnTo>
                <a:lnTo>
                  <a:pt x="410" y="2330"/>
                </a:lnTo>
                <a:lnTo>
                  <a:pt x="429" y="2343"/>
                </a:lnTo>
                <a:lnTo>
                  <a:pt x="488" y="2384"/>
                </a:lnTo>
                <a:lnTo>
                  <a:pt x="549" y="2421"/>
                </a:lnTo>
                <a:lnTo>
                  <a:pt x="611" y="2455"/>
                </a:lnTo>
                <a:lnTo>
                  <a:pt x="675" y="2486"/>
                </a:lnTo>
                <a:lnTo>
                  <a:pt x="740" y="2513"/>
                </a:lnTo>
                <a:lnTo>
                  <a:pt x="806" y="2534"/>
                </a:lnTo>
                <a:lnTo>
                  <a:pt x="876" y="2552"/>
                </a:lnTo>
                <a:lnTo>
                  <a:pt x="946" y="2565"/>
                </a:lnTo>
                <a:lnTo>
                  <a:pt x="1019" y="2572"/>
                </a:lnTo>
                <a:lnTo>
                  <a:pt x="1093" y="2574"/>
                </a:lnTo>
                <a:lnTo>
                  <a:pt x="1149" y="2573"/>
                </a:lnTo>
                <a:lnTo>
                  <a:pt x="1201" y="2567"/>
                </a:lnTo>
                <a:lnTo>
                  <a:pt x="1250" y="2558"/>
                </a:lnTo>
                <a:lnTo>
                  <a:pt x="1294" y="2546"/>
                </a:lnTo>
                <a:lnTo>
                  <a:pt x="1333" y="2529"/>
                </a:lnTo>
                <a:lnTo>
                  <a:pt x="1367" y="2509"/>
                </a:lnTo>
                <a:lnTo>
                  <a:pt x="1397" y="2487"/>
                </a:lnTo>
                <a:lnTo>
                  <a:pt x="1422" y="2462"/>
                </a:lnTo>
                <a:lnTo>
                  <a:pt x="1441" y="2433"/>
                </a:lnTo>
                <a:lnTo>
                  <a:pt x="1456" y="2402"/>
                </a:lnTo>
                <a:lnTo>
                  <a:pt x="1464" y="2368"/>
                </a:lnTo>
                <a:lnTo>
                  <a:pt x="1467" y="2331"/>
                </a:lnTo>
                <a:lnTo>
                  <a:pt x="1467" y="2323"/>
                </a:lnTo>
                <a:lnTo>
                  <a:pt x="1465" y="2299"/>
                </a:lnTo>
                <a:lnTo>
                  <a:pt x="1463" y="2276"/>
                </a:lnTo>
                <a:lnTo>
                  <a:pt x="1457" y="2253"/>
                </a:lnTo>
                <a:lnTo>
                  <a:pt x="1448" y="2232"/>
                </a:lnTo>
                <a:lnTo>
                  <a:pt x="1438" y="2212"/>
                </a:lnTo>
                <a:lnTo>
                  <a:pt x="1423" y="2193"/>
                </a:lnTo>
                <a:lnTo>
                  <a:pt x="1404" y="2173"/>
                </a:lnTo>
                <a:lnTo>
                  <a:pt x="1381" y="2155"/>
                </a:lnTo>
                <a:lnTo>
                  <a:pt x="1355" y="2138"/>
                </a:lnTo>
                <a:lnTo>
                  <a:pt x="1323" y="2120"/>
                </a:lnTo>
                <a:lnTo>
                  <a:pt x="1286" y="2103"/>
                </a:lnTo>
                <a:lnTo>
                  <a:pt x="1244" y="2086"/>
                </a:lnTo>
                <a:lnTo>
                  <a:pt x="1197" y="2068"/>
                </a:lnTo>
                <a:lnTo>
                  <a:pt x="1143" y="2051"/>
                </a:lnTo>
                <a:lnTo>
                  <a:pt x="1084" y="2033"/>
                </a:lnTo>
                <a:lnTo>
                  <a:pt x="1018" y="2014"/>
                </a:lnTo>
                <a:lnTo>
                  <a:pt x="945" y="1995"/>
                </a:lnTo>
                <a:lnTo>
                  <a:pt x="878" y="1978"/>
                </a:lnTo>
                <a:lnTo>
                  <a:pt x="813" y="1960"/>
                </a:lnTo>
                <a:lnTo>
                  <a:pt x="750" y="1942"/>
                </a:lnTo>
                <a:lnTo>
                  <a:pt x="690" y="1923"/>
                </a:lnTo>
                <a:lnTo>
                  <a:pt x="631" y="1903"/>
                </a:lnTo>
                <a:lnTo>
                  <a:pt x="576" y="1882"/>
                </a:lnTo>
                <a:lnTo>
                  <a:pt x="524" y="1860"/>
                </a:lnTo>
                <a:lnTo>
                  <a:pt x="474" y="1837"/>
                </a:lnTo>
                <a:lnTo>
                  <a:pt x="426" y="1812"/>
                </a:lnTo>
                <a:lnTo>
                  <a:pt x="381" y="1785"/>
                </a:lnTo>
                <a:lnTo>
                  <a:pt x="339" y="1758"/>
                </a:lnTo>
                <a:lnTo>
                  <a:pt x="300" y="1727"/>
                </a:lnTo>
                <a:lnTo>
                  <a:pt x="263" y="1694"/>
                </a:lnTo>
                <a:lnTo>
                  <a:pt x="230" y="1659"/>
                </a:lnTo>
                <a:lnTo>
                  <a:pt x="201" y="1621"/>
                </a:lnTo>
                <a:lnTo>
                  <a:pt x="174" y="1580"/>
                </a:lnTo>
                <a:lnTo>
                  <a:pt x="151" y="1537"/>
                </a:lnTo>
                <a:lnTo>
                  <a:pt x="131" y="1491"/>
                </a:lnTo>
                <a:lnTo>
                  <a:pt x="114" y="1441"/>
                </a:lnTo>
                <a:lnTo>
                  <a:pt x="101" y="1387"/>
                </a:lnTo>
                <a:lnTo>
                  <a:pt x="93" y="1330"/>
                </a:lnTo>
                <a:lnTo>
                  <a:pt x="86" y="1269"/>
                </a:lnTo>
                <a:lnTo>
                  <a:pt x="84" y="1204"/>
                </a:lnTo>
                <a:lnTo>
                  <a:pt x="84" y="1196"/>
                </a:lnTo>
                <a:lnTo>
                  <a:pt x="87" y="1127"/>
                </a:lnTo>
                <a:lnTo>
                  <a:pt x="96" y="1060"/>
                </a:lnTo>
                <a:lnTo>
                  <a:pt x="110" y="996"/>
                </a:lnTo>
                <a:lnTo>
                  <a:pt x="129" y="935"/>
                </a:lnTo>
                <a:lnTo>
                  <a:pt x="153" y="876"/>
                </a:lnTo>
                <a:lnTo>
                  <a:pt x="181" y="821"/>
                </a:lnTo>
                <a:lnTo>
                  <a:pt x="215" y="769"/>
                </a:lnTo>
                <a:lnTo>
                  <a:pt x="253" y="720"/>
                </a:lnTo>
                <a:lnTo>
                  <a:pt x="295" y="673"/>
                </a:lnTo>
                <a:lnTo>
                  <a:pt x="342" y="632"/>
                </a:lnTo>
                <a:lnTo>
                  <a:pt x="393" y="592"/>
                </a:lnTo>
                <a:lnTo>
                  <a:pt x="447" y="557"/>
                </a:lnTo>
                <a:lnTo>
                  <a:pt x="506" y="525"/>
                </a:lnTo>
                <a:lnTo>
                  <a:pt x="566" y="498"/>
                </a:lnTo>
                <a:lnTo>
                  <a:pt x="631" y="474"/>
                </a:lnTo>
                <a:lnTo>
                  <a:pt x="699" y="454"/>
                </a:lnTo>
                <a:lnTo>
                  <a:pt x="770" y="439"/>
                </a:lnTo>
                <a:lnTo>
                  <a:pt x="770" y="247"/>
                </a:lnTo>
                <a:lnTo>
                  <a:pt x="773" y="206"/>
                </a:lnTo>
                <a:lnTo>
                  <a:pt x="783" y="168"/>
                </a:lnTo>
                <a:lnTo>
                  <a:pt x="798" y="133"/>
                </a:lnTo>
                <a:lnTo>
                  <a:pt x="817" y="101"/>
                </a:lnTo>
                <a:lnTo>
                  <a:pt x="842" y="72"/>
                </a:lnTo>
                <a:lnTo>
                  <a:pt x="870" y="48"/>
                </a:lnTo>
                <a:lnTo>
                  <a:pt x="903" y="28"/>
                </a:lnTo>
                <a:lnTo>
                  <a:pt x="939" y="13"/>
                </a:lnTo>
                <a:lnTo>
                  <a:pt x="977" y="3"/>
                </a:lnTo>
                <a:lnTo>
                  <a:pt x="1016" y="0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Grupo 58"/>
          <p:cNvGrpSpPr/>
          <p:nvPr/>
        </p:nvGrpSpPr>
        <p:grpSpPr>
          <a:xfrm>
            <a:off x="2334970" y="6019800"/>
            <a:ext cx="560630" cy="463261"/>
            <a:chOff x="2133600" y="4967704"/>
            <a:chExt cx="619429" cy="594896"/>
          </a:xfrm>
        </p:grpSpPr>
        <p:sp>
          <p:nvSpPr>
            <p:cNvPr id="60" name="Freeform 97"/>
            <p:cNvSpPr>
              <a:spLocks/>
            </p:cNvSpPr>
            <p:nvPr/>
          </p:nvSpPr>
          <p:spPr bwMode="auto">
            <a:xfrm>
              <a:off x="2223550" y="5047432"/>
              <a:ext cx="141059" cy="139014"/>
            </a:xfrm>
            <a:custGeom>
              <a:avLst/>
              <a:gdLst>
                <a:gd name="T0" fmla="*/ 301 w 766"/>
                <a:gd name="T1" fmla="*/ 0 h 746"/>
                <a:gd name="T2" fmla="*/ 342 w 766"/>
                <a:gd name="T3" fmla="*/ 3 h 746"/>
                <a:gd name="T4" fmla="*/ 381 w 766"/>
                <a:gd name="T5" fmla="*/ 11 h 746"/>
                <a:gd name="T6" fmla="*/ 418 w 766"/>
                <a:gd name="T7" fmla="*/ 23 h 746"/>
                <a:gd name="T8" fmla="*/ 452 w 766"/>
                <a:gd name="T9" fmla="*/ 41 h 746"/>
                <a:gd name="T10" fmla="*/ 485 w 766"/>
                <a:gd name="T11" fmla="*/ 62 h 746"/>
                <a:gd name="T12" fmla="*/ 513 w 766"/>
                <a:gd name="T13" fmla="*/ 88 h 746"/>
                <a:gd name="T14" fmla="*/ 539 w 766"/>
                <a:gd name="T15" fmla="*/ 117 h 746"/>
                <a:gd name="T16" fmla="*/ 560 w 766"/>
                <a:gd name="T17" fmla="*/ 149 h 746"/>
                <a:gd name="T18" fmla="*/ 578 w 766"/>
                <a:gd name="T19" fmla="*/ 183 h 746"/>
                <a:gd name="T20" fmla="*/ 591 w 766"/>
                <a:gd name="T21" fmla="*/ 220 h 746"/>
                <a:gd name="T22" fmla="*/ 599 w 766"/>
                <a:gd name="T23" fmla="*/ 260 h 746"/>
                <a:gd name="T24" fmla="*/ 601 w 766"/>
                <a:gd name="T25" fmla="*/ 301 h 746"/>
                <a:gd name="T26" fmla="*/ 599 w 766"/>
                <a:gd name="T27" fmla="*/ 340 h 746"/>
                <a:gd name="T28" fmla="*/ 591 w 766"/>
                <a:gd name="T29" fmla="*/ 376 h 746"/>
                <a:gd name="T30" fmla="*/ 579 w 766"/>
                <a:gd name="T31" fmla="*/ 411 h 746"/>
                <a:gd name="T32" fmla="*/ 563 w 766"/>
                <a:gd name="T33" fmla="*/ 445 h 746"/>
                <a:gd name="T34" fmla="*/ 766 w 766"/>
                <a:gd name="T35" fmla="*/ 636 h 746"/>
                <a:gd name="T36" fmla="*/ 729 w 766"/>
                <a:gd name="T37" fmla="*/ 670 h 746"/>
                <a:gd name="T38" fmla="*/ 694 w 766"/>
                <a:gd name="T39" fmla="*/ 707 h 746"/>
                <a:gd name="T40" fmla="*/ 662 w 766"/>
                <a:gd name="T41" fmla="*/ 746 h 746"/>
                <a:gd name="T42" fmla="*/ 459 w 766"/>
                <a:gd name="T43" fmla="*/ 555 h 746"/>
                <a:gd name="T44" fmla="*/ 424 w 766"/>
                <a:gd name="T45" fmla="*/ 574 h 746"/>
                <a:gd name="T46" fmla="*/ 385 w 766"/>
                <a:gd name="T47" fmla="*/ 588 h 746"/>
                <a:gd name="T48" fmla="*/ 344 w 766"/>
                <a:gd name="T49" fmla="*/ 598 h 746"/>
                <a:gd name="T50" fmla="*/ 301 w 766"/>
                <a:gd name="T51" fmla="*/ 601 h 746"/>
                <a:gd name="T52" fmla="*/ 261 w 766"/>
                <a:gd name="T53" fmla="*/ 599 h 746"/>
                <a:gd name="T54" fmla="*/ 221 w 766"/>
                <a:gd name="T55" fmla="*/ 590 h 746"/>
                <a:gd name="T56" fmla="*/ 184 w 766"/>
                <a:gd name="T57" fmla="*/ 577 h 746"/>
                <a:gd name="T58" fmla="*/ 149 w 766"/>
                <a:gd name="T59" fmla="*/ 560 h 746"/>
                <a:gd name="T60" fmla="*/ 117 w 766"/>
                <a:gd name="T61" fmla="*/ 538 h 746"/>
                <a:gd name="T62" fmla="*/ 88 w 766"/>
                <a:gd name="T63" fmla="*/ 513 h 746"/>
                <a:gd name="T64" fmla="*/ 63 w 766"/>
                <a:gd name="T65" fmla="*/ 484 h 746"/>
                <a:gd name="T66" fmla="*/ 41 w 766"/>
                <a:gd name="T67" fmla="*/ 452 h 746"/>
                <a:gd name="T68" fmla="*/ 24 w 766"/>
                <a:gd name="T69" fmla="*/ 417 h 746"/>
                <a:gd name="T70" fmla="*/ 11 w 766"/>
                <a:gd name="T71" fmla="*/ 380 h 746"/>
                <a:gd name="T72" fmla="*/ 3 w 766"/>
                <a:gd name="T73" fmla="*/ 342 h 746"/>
                <a:gd name="T74" fmla="*/ 0 w 766"/>
                <a:gd name="T75" fmla="*/ 301 h 746"/>
                <a:gd name="T76" fmla="*/ 3 w 766"/>
                <a:gd name="T77" fmla="*/ 260 h 746"/>
                <a:gd name="T78" fmla="*/ 11 w 766"/>
                <a:gd name="T79" fmla="*/ 220 h 746"/>
                <a:gd name="T80" fmla="*/ 24 w 766"/>
                <a:gd name="T81" fmla="*/ 183 h 746"/>
                <a:gd name="T82" fmla="*/ 41 w 766"/>
                <a:gd name="T83" fmla="*/ 149 h 746"/>
                <a:gd name="T84" fmla="*/ 63 w 766"/>
                <a:gd name="T85" fmla="*/ 117 h 746"/>
                <a:gd name="T86" fmla="*/ 88 w 766"/>
                <a:gd name="T87" fmla="*/ 88 h 746"/>
                <a:gd name="T88" fmla="*/ 117 w 766"/>
                <a:gd name="T89" fmla="*/ 62 h 746"/>
                <a:gd name="T90" fmla="*/ 149 w 766"/>
                <a:gd name="T91" fmla="*/ 41 h 746"/>
                <a:gd name="T92" fmla="*/ 184 w 766"/>
                <a:gd name="T93" fmla="*/ 23 h 746"/>
                <a:gd name="T94" fmla="*/ 221 w 766"/>
                <a:gd name="T95" fmla="*/ 11 h 746"/>
                <a:gd name="T96" fmla="*/ 261 w 766"/>
                <a:gd name="T97" fmla="*/ 3 h 746"/>
                <a:gd name="T98" fmla="*/ 301 w 766"/>
                <a:gd name="T99" fmla="*/ 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66" h="746">
                  <a:moveTo>
                    <a:pt x="301" y="0"/>
                  </a:moveTo>
                  <a:lnTo>
                    <a:pt x="342" y="3"/>
                  </a:lnTo>
                  <a:lnTo>
                    <a:pt x="381" y="11"/>
                  </a:lnTo>
                  <a:lnTo>
                    <a:pt x="418" y="23"/>
                  </a:lnTo>
                  <a:lnTo>
                    <a:pt x="452" y="41"/>
                  </a:lnTo>
                  <a:lnTo>
                    <a:pt x="485" y="62"/>
                  </a:lnTo>
                  <a:lnTo>
                    <a:pt x="513" y="88"/>
                  </a:lnTo>
                  <a:lnTo>
                    <a:pt x="539" y="117"/>
                  </a:lnTo>
                  <a:lnTo>
                    <a:pt x="560" y="149"/>
                  </a:lnTo>
                  <a:lnTo>
                    <a:pt x="578" y="183"/>
                  </a:lnTo>
                  <a:lnTo>
                    <a:pt x="591" y="220"/>
                  </a:lnTo>
                  <a:lnTo>
                    <a:pt x="599" y="260"/>
                  </a:lnTo>
                  <a:lnTo>
                    <a:pt x="601" y="301"/>
                  </a:lnTo>
                  <a:lnTo>
                    <a:pt x="599" y="340"/>
                  </a:lnTo>
                  <a:lnTo>
                    <a:pt x="591" y="376"/>
                  </a:lnTo>
                  <a:lnTo>
                    <a:pt x="579" y="411"/>
                  </a:lnTo>
                  <a:lnTo>
                    <a:pt x="563" y="445"/>
                  </a:lnTo>
                  <a:lnTo>
                    <a:pt x="766" y="636"/>
                  </a:lnTo>
                  <a:lnTo>
                    <a:pt x="729" y="670"/>
                  </a:lnTo>
                  <a:lnTo>
                    <a:pt x="694" y="707"/>
                  </a:lnTo>
                  <a:lnTo>
                    <a:pt x="662" y="746"/>
                  </a:lnTo>
                  <a:lnTo>
                    <a:pt x="459" y="555"/>
                  </a:lnTo>
                  <a:lnTo>
                    <a:pt x="424" y="574"/>
                  </a:lnTo>
                  <a:lnTo>
                    <a:pt x="385" y="588"/>
                  </a:lnTo>
                  <a:lnTo>
                    <a:pt x="344" y="598"/>
                  </a:lnTo>
                  <a:lnTo>
                    <a:pt x="301" y="601"/>
                  </a:lnTo>
                  <a:lnTo>
                    <a:pt x="261" y="599"/>
                  </a:lnTo>
                  <a:lnTo>
                    <a:pt x="221" y="590"/>
                  </a:lnTo>
                  <a:lnTo>
                    <a:pt x="184" y="577"/>
                  </a:lnTo>
                  <a:lnTo>
                    <a:pt x="149" y="560"/>
                  </a:lnTo>
                  <a:lnTo>
                    <a:pt x="117" y="538"/>
                  </a:lnTo>
                  <a:lnTo>
                    <a:pt x="88" y="513"/>
                  </a:lnTo>
                  <a:lnTo>
                    <a:pt x="63" y="484"/>
                  </a:lnTo>
                  <a:lnTo>
                    <a:pt x="41" y="452"/>
                  </a:lnTo>
                  <a:lnTo>
                    <a:pt x="24" y="417"/>
                  </a:lnTo>
                  <a:lnTo>
                    <a:pt x="11" y="380"/>
                  </a:lnTo>
                  <a:lnTo>
                    <a:pt x="3" y="342"/>
                  </a:lnTo>
                  <a:lnTo>
                    <a:pt x="0" y="301"/>
                  </a:lnTo>
                  <a:lnTo>
                    <a:pt x="3" y="260"/>
                  </a:lnTo>
                  <a:lnTo>
                    <a:pt x="11" y="220"/>
                  </a:lnTo>
                  <a:lnTo>
                    <a:pt x="24" y="183"/>
                  </a:lnTo>
                  <a:lnTo>
                    <a:pt x="41" y="149"/>
                  </a:lnTo>
                  <a:lnTo>
                    <a:pt x="63" y="117"/>
                  </a:lnTo>
                  <a:lnTo>
                    <a:pt x="88" y="88"/>
                  </a:lnTo>
                  <a:lnTo>
                    <a:pt x="117" y="62"/>
                  </a:lnTo>
                  <a:lnTo>
                    <a:pt x="149" y="41"/>
                  </a:lnTo>
                  <a:lnTo>
                    <a:pt x="184" y="23"/>
                  </a:lnTo>
                  <a:lnTo>
                    <a:pt x="221" y="11"/>
                  </a:lnTo>
                  <a:lnTo>
                    <a:pt x="261" y="3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98"/>
            <p:cNvSpPr>
              <a:spLocks/>
            </p:cNvSpPr>
            <p:nvPr/>
          </p:nvSpPr>
          <p:spPr bwMode="auto">
            <a:xfrm>
              <a:off x="2499534" y="4967704"/>
              <a:ext cx="145147" cy="192166"/>
            </a:xfrm>
            <a:custGeom>
              <a:avLst/>
              <a:gdLst>
                <a:gd name="T0" fmla="*/ 482 w 783"/>
                <a:gd name="T1" fmla="*/ 0 h 1042"/>
                <a:gd name="T2" fmla="*/ 482 w 783"/>
                <a:gd name="T3" fmla="*/ 0 h 1042"/>
                <a:gd name="T4" fmla="*/ 523 w 783"/>
                <a:gd name="T5" fmla="*/ 4 h 1042"/>
                <a:gd name="T6" fmla="*/ 562 w 783"/>
                <a:gd name="T7" fmla="*/ 12 h 1042"/>
                <a:gd name="T8" fmla="*/ 599 w 783"/>
                <a:gd name="T9" fmla="*/ 25 h 1042"/>
                <a:gd name="T10" fmla="*/ 634 w 783"/>
                <a:gd name="T11" fmla="*/ 42 h 1042"/>
                <a:gd name="T12" fmla="*/ 666 w 783"/>
                <a:gd name="T13" fmla="*/ 64 h 1042"/>
                <a:gd name="T14" fmla="*/ 694 w 783"/>
                <a:gd name="T15" fmla="*/ 89 h 1042"/>
                <a:gd name="T16" fmla="*/ 720 w 783"/>
                <a:gd name="T17" fmla="*/ 118 h 1042"/>
                <a:gd name="T18" fmla="*/ 741 w 783"/>
                <a:gd name="T19" fmla="*/ 149 h 1042"/>
                <a:gd name="T20" fmla="*/ 759 w 783"/>
                <a:gd name="T21" fmla="*/ 184 h 1042"/>
                <a:gd name="T22" fmla="*/ 772 w 783"/>
                <a:gd name="T23" fmla="*/ 222 h 1042"/>
                <a:gd name="T24" fmla="*/ 780 w 783"/>
                <a:gd name="T25" fmla="*/ 261 h 1042"/>
                <a:gd name="T26" fmla="*/ 783 w 783"/>
                <a:gd name="T27" fmla="*/ 301 h 1042"/>
                <a:gd name="T28" fmla="*/ 780 w 783"/>
                <a:gd name="T29" fmla="*/ 342 h 1042"/>
                <a:gd name="T30" fmla="*/ 772 w 783"/>
                <a:gd name="T31" fmla="*/ 381 h 1042"/>
                <a:gd name="T32" fmla="*/ 759 w 783"/>
                <a:gd name="T33" fmla="*/ 419 h 1042"/>
                <a:gd name="T34" fmla="*/ 741 w 783"/>
                <a:gd name="T35" fmla="*/ 453 h 1042"/>
                <a:gd name="T36" fmla="*/ 720 w 783"/>
                <a:gd name="T37" fmla="*/ 485 h 1042"/>
                <a:gd name="T38" fmla="*/ 694 w 783"/>
                <a:gd name="T39" fmla="*/ 514 h 1042"/>
                <a:gd name="T40" fmla="*/ 666 w 783"/>
                <a:gd name="T41" fmla="*/ 539 h 1042"/>
                <a:gd name="T42" fmla="*/ 634 w 783"/>
                <a:gd name="T43" fmla="*/ 560 h 1042"/>
                <a:gd name="T44" fmla="*/ 599 w 783"/>
                <a:gd name="T45" fmla="*/ 578 h 1042"/>
                <a:gd name="T46" fmla="*/ 562 w 783"/>
                <a:gd name="T47" fmla="*/ 591 h 1042"/>
                <a:gd name="T48" fmla="*/ 523 w 783"/>
                <a:gd name="T49" fmla="*/ 599 h 1042"/>
                <a:gd name="T50" fmla="*/ 482 w 783"/>
                <a:gd name="T51" fmla="*/ 602 h 1042"/>
                <a:gd name="T52" fmla="*/ 454 w 783"/>
                <a:gd name="T53" fmla="*/ 600 h 1042"/>
                <a:gd name="T54" fmla="*/ 426 w 783"/>
                <a:gd name="T55" fmla="*/ 595 h 1042"/>
                <a:gd name="T56" fmla="*/ 398 w 783"/>
                <a:gd name="T57" fmla="*/ 589 h 1042"/>
                <a:gd name="T58" fmla="*/ 130 w 783"/>
                <a:gd name="T59" fmla="*/ 1042 h 1042"/>
                <a:gd name="T60" fmla="*/ 88 w 783"/>
                <a:gd name="T61" fmla="*/ 1012 h 1042"/>
                <a:gd name="T62" fmla="*/ 46 w 783"/>
                <a:gd name="T63" fmla="*/ 987 h 1042"/>
                <a:gd name="T64" fmla="*/ 0 w 783"/>
                <a:gd name="T65" fmla="*/ 964 h 1042"/>
                <a:gd name="T66" fmla="*/ 268 w 783"/>
                <a:gd name="T67" fmla="*/ 513 h 1042"/>
                <a:gd name="T68" fmla="*/ 243 w 783"/>
                <a:gd name="T69" fmla="*/ 484 h 1042"/>
                <a:gd name="T70" fmla="*/ 222 w 783"/>
                <a:gd name="T71" fmla="*/ 452 h 1042"/>
                <a:gd name="T72" fmla="*/ 205 w 783"/>
                <a:gd name="T73" fmla="*/ 418 h 1042"/>
                <a:gd name="T74" fmla="*/ 192 w 783"/>
                <a:gd name="T75" fmla="*/ 381 h 1042"/>
                <a:gd name="T76" fmla="*/ 184 w 783"/>
                <a:gd name="T77" fmla="*/ 342 h 1042"/>
                <a:gd name="T78" fmla="*/ 181 w 783"/>
                <a:gd name="T79" fmla="*/ 301 h 1042"/>
                <a:gd name="T80" fmla="*/ 184 w 783"/>
                <a:gd name="T81" fmla="*/ 261 h 1042"/>
                <a:gd name="T82" fmla="*/ 192 w 783"/>
                <a:gd name="T83" fmla="*/ 221 h 1042"/>
                <a:gd name="T84" fmla="*/ 205 w 783"/>
                <a:gd name="T85" fmla="*/ 184 h 1042"/>
                <a:gd name="T86" fmla="*/ 222 w 783"/>
                <a:gd name="T87" fmla="*/ 149 h 1042"/>
                <a:gd name="T88" fmla="*/ 244 w 783"/>
                <a:gd name="T89" fmla="*/ 118 h 1042"/>
                <a:gd name="T90" fmla="*/ 269 w 783"/>
                <a:gd name="T91" fmla="*/ 89 h 1042"/>
                <a:gd name="T92" fmla="*/ 299 w 783"/>
                <a:gd name="T93" fmla="*/ 64 h 1042"/>
                <a:gd name="T94" fmla="*/ 330 w 783"/>
                <a:gd name="T95" fmla="*/ 42 h 1042"/>
                <a:gd name="T96" fmla="*/ 365 w 783"/>
                <a:gd name="T97" fmla="*/ 25 h 1042"/>
                <a:gd name="T98" fmla="*/ 402 w 783"/>
                <a:gd name="T99" fmla="*/ 12 h 1042"/>
                <a:gd name="T100" fmla="*/ 441 w 783"/>
                <a:gd name="T101" fmla="*/ 4 h 1042"/>
                <a:gd name="T102" fmla="*/ 482 w 783"/>
                <a:gd name="T103" fmla="*/ 0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83" h="1042">
                  <a:moveTo>
                    <a:pt x="482" y="0"/>
                  </a:moveTo>
                  <a:lnTo>
                    <a:pt x="482" y="0"/>
                  </a:lnTo>
                  <a:lnTo>
                    <a:pt x="523" y="4"/>
                  </a:lnTo>
                  <a:lnTo>
                    <a:pt x="562" y="12"/>
                  </a:lnTo>
                  <a:lnTo>
                    <a:pt x="599" y="25"/>
                  </a:lnTo>
                  <a:lnTo>
                    <a:pt x="634" y="42"/>
                  </a:lnTo>
                  <a:lnTo>
                    <a:pt x="666" y="64"/>
                  </a:lnTo>
                  <a:lnTo>
                    <a:pt x="694" y="89"/>
                  </a:lnTo>
                  <a:lnTo>
                    <a:pt x="720" y="118"/>
                  </a:lnTo>
                  <a:lnTo>
                    <a:pt x="741" y="149"/>
                  </a:lnTo>
                  <a:lnTo>
                    <a:pt x="759" y="184"/>
                  </a:lnTo>
                  <a:lnTo>
                    <a:pt x="772" y="222"/>
                  </a:lnTo>
                  <a:lnTo>
                    <a:pt x="780" y="261"/>
                  </a:lnTo>
                  <a:lnTo>
                    <a:pt x="783" y="301"/>
                  </a:lnTo>
                  <a:lnTo>
                    <a:pt x="780" y="342"/>
                  </a:lnTo>
                  <a:lnTo>
                    <a:pt x="772" y="381"/>
                  </a:lnTo>
                  <a:lnTo>
                    <a:pt x="759" y="419"/>
                  </a:lnTo>
                  <a:lnTo>
                    <a:pt x="741" y="453"/>
                  </a:lnTo>
                  <a:lnTo>
                    <a:pt x="720" y="485"/>
                  </a:lnTo>
                  <a:lnTo>
                    <a:pt x="694" y="514"/>
                  </a:lnTo>
                  <a:lnTo>
                    <a:pt x="666" y="539"/>
                  </a:lnTo>
                  <a:lnTo>
                    <a:pt x="634" y="560"/>
                  </a:lnTo>
                  <a:lnTo>
                    <a:pt x="599" y="578"/>
                  </a:lnTo>
                  <a:lnTo>
                    <a:pt x="562" y="591"/>
                  </a:lnTo>
                  <a:lnTo>
                    <a:pt x="523" y="599"/>
                  </a:lnTo>
                  <a:lnTo>
                    <a:pt x="482" y="602"/>
                  </a:lnTo>
                  <a:lnTo>
                    <a:pt x="454" y="600"/>
                  </a:lnTo>
                  <a:lnTo>
                    <a:pt x="426" y="595"/>
                  </a:lnTo>
                  <a:lnTo>
                    <a:pt x="398" y="589"/>
                  </a:lnTo>
                  <a:lnTo>
                    <a:pt x="130" y="1042"/>
                  </a:lnTo>
                  <a:lnTo>
                    <a:pt x="88" y="1012"/>
                  </a:lnTo>
                  <a:lnTo>
                    <a:pt x="46" y="987"/>
                  </a:lnTo>
                  <a:lnTo>
                    <a:pt x="0" y="964"/>
                  </a:lnTo>
                  <a:lnTo>
                    <a:pt x="268" y="513"/>
                  </a:lnTo>
                  <a:lnTo>
                    <a:pt x="243" y="484"/>
                  </a:lnTo>
                  <a:lnTo>
                    <a:pt x="222" y="452"/>
                  </a:lnTo>
                  <a:lnTo>
                    <a:pt x="205" y="418"/>
                  </a:lnTo>
                  <a:lnTo>
                    <a:pt x="192" y="381"/>
                  </a:lnTo>
                  <a:lnTo>
                    <a:pt x="184" y="342"/>
                  </a:lnTo>
                  <a:lnTo>
                    <a:pt x="181" y="301"/>
                  </a:lnTo>
                  <a:lnTo>
                    <a:pt x="184" y="261"/>
                  </a:lnTo>
                  <a:lnTo>
                    <a:pt x="192" y="221"/>
                  </a:lnTo>
                  <a:lnTo>
                    <a:pt x="205" y="184"/>
                  </a:lnTo>
                  <a:lnTo>
                    <a:pt x="222" y="149"/>
                  </a:lnTo>
                  <a:lnTo>
                    <a:pt x="244" y="118"/>
                  </a:lnTo>
                  <a:lnTo>
                    <a:pt x="269" y="89"/>
                  </a:lnTo>
                  <a:lnTo>
                    <a:pt x="299" y="64"/>
                  </a:lnTo>
                  <a:lnTo>
                    <a:pt x="330" y="42"/>
                  </a:lnTo>
                  <a:lnTo>
                    <a:pt x="365" y="25"/>
                  </a:lnTo>
                  <a:lnTo>
                    <a:pt x="402" y="12"/>
                  </a:lnTo>
                  <a:lnTo>
                    <a:pt x="441" y="4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99"/>
            <p:cNvSpPr>
              <a:spLocks/>
            </p:cNvSpPr>
            <p:nvPr/>
          </p:nvSpPr>
          <p:spPr bwMode="auto">
            <a:xfrm>
              <a:off x="2573129" y="5231420"/>
              <a:ext cx="179900" cy="112438"/>
            </a:xfrm>
            <a:custGeom>
              <a:avLst/>
              <a:gdLst>
                <a:gd name="T0" fmla="*/ 670 w 970"/>
                <a:gd name="T1" fmla="*/ 0 h 601"/>
                <a:gd name="T2" fmla="*/ 711 w 970"/>
                <a:gd name="T3" fmla="*/ 2 h 601"/>
                <a:gd name="T4" fmla="*/ 750 w 970"/>
                <a:gd name="T5" fmla="*/ 11 h 601"/>
                <a:gd name="T6" fmla="*/ 787 w 970"/>
                <a:gd name="T7" fmla="*/ 24 h 601"/>
                <a:gd name="T8" fmla="*/ 821 w 970"/>
                <a:gd name="T9" fmla="*/ 41 h 601"/>
                <a:gd name="T10" fmla="*/ 854 w 970"/>
                <a:gd name="T11" fmla="*/ 63 h 601"/>
                <a:gd name="T12" fmla="*/ 883 w 970"/>
                <a:gd name="T13" fmla="*/ 88 h 601"/>
                <a:gd name="T14" fmla="*/ 908 w 970"/>
                <a:gd name="T15" fmla="*/ 117 h 601"/>
                <a:gd name="T16" fmla="*/ 930 w 970"/>
                <a:gd name="T17" fmla="*/ 149 h 601"/>
                <a:gd name="T18" fmla="*/ 947 w 970"/>
                <a:gd name="T19" fmla="*/ 184 h 601"/>
                <a:gd name="T20" fmla="*/ 960 w 970"/>
                <a:gd name="T21" fmla="*/ 221 h 601"/>
                <a:gd name="T22" fmla="*/ 968 w 970"/>
                <a:gd name="T23" fmla="*/ 259 h 601"/>
                <a:gd name="T24" fmla="*/ 970 w 970"/>
                <a:gd name="T25" fmla="*/ 300 h 601"/>
                <a:gd name="T26" fmla="*/ 968 w 970"/>
                <a:gd name="T27" fmla="*/ 341 h 601"/>
                <a:gd name="T28" fmla="*/ 960 w 970"/>
                <a:gd name="T29" fmla="*/ 381 h 601"/>
                <a:gd name="T30" fmla="*/ 947 w 970"/>
                <a:gd name="T31" fmla="*/ 418 h 601"/>
                <a:gd name="T32" fmla="*/ 930 w 970"/>
                <a:gd name="T33" fmla="*/ 452 h 601"/>
                <a:gd name="T34" fmla="*/ 908 w 970"/>
                <a:gd name="T35" fmla="*/ 484 h 601"/>
                <a:gd name="T36" fmla="*/ 883 w 970"/>
                <a:gd name="T37" fmla="*/ 513 h 601"/>
                <a:gd name="T38" fmla="*/ 854 w 970"/>
                <a:gd name="T39" fmla="*/ 538 h 601"/>
                <a:gd name="T40" fmla="*/ 821 w 970"/>
                <a:gd name="T41" fmla="*/ 560 h 601"/>
                <a:gd name="T42" fmla="*/ 787 w 970"/>
                <a:gd name="T43" fmla="*/ 578 h 601"/>
                <a:gd name="T44" fmla="*/ 750 w 970"/>
                <a:gd name="T45" fmla="*/ 590 h 601"/>
                <a:gd name="T46" fmla="*/ 711 w 970"/>
                <a:gd name="T47" fmla="*/ 598 h 601"/>
                <a:gd name="T48" fmla="*/ 670 w 970"/>
                <a:gd name="T49" fmla="*/ 601 h 601"/>
                <a:gd name="T50" fmla="*/ 630 w 970"/>
                <a:gd name="T51" fmla="*/ 598 h 601"/>
                <a:gd name="T52" fmla="*/ 592 w 970"/>
                <a:gd name="T53" fmla="*/ 591 h 601"/>
                <a:gd name="T54" fmla="*/ 555 w 970"/>
                <a:gd name="T55" fmla="*/ 578 h 601"/>
                <a:gd name="T56" fmla="*/ 520 w 970"/>
                <a:gd name="T57" fmla="*/ 561 h 601"/>
                <a:gd name="T58" fmla="*/ 489 w 970"/>
                <a:gd name="T59" fmla="*/ 540 h 601"/>
                <a:gd name="T60" fmla="*/ 460 w 970"/>
                <a:gd name="T61" fmla="*/ 515 h 601"/>
                <a:gd name="T62" fmla="*/ 436 w 970"/>
                <a:gd name="T63" fmla="*/ 487 h 601"/>
                <a:gd name="T64" fmla="*/ 413 w 970"/>
                <a:gd name="T65" fmla="*/ 455 h 601"/>
                <a:gd name="T66" fmla="*/ 396 w 970"/>
                <a:gd name="T67" fmla="*/ 422 h 601"/>
                <a:gd name="T68" fmla="*/ 383 w 970"/>
                <a:gd name="T69" fmla="*/ 386 h 601"/>
                <a:gd name="T70" fmla="*/ 375 w 970"/>
                <a:gd name="T71" fmla="*/ 347 h 601"/>
                <a:gd name="T72" fmla="*/ 0 w 970"/>
                <a:gd name="T73" fmla="*/ 310 h 601"/>
                <a:gd name="T74" fmla="*/ 8 w 970"/>
                <a:gd name="T75" fmla="*/ 265 h 601"/>
                <a:gd name="T76" fmla="*/ 14 w 970"/>
                <a:gd name="T77" fmla="*/ 217 h 601"/>
                <a:gd name="T78" fmla="*/ 16 w 970"/>
                <a:gd name="T79" fmla="*/ 168 h 601"/>
                <a:gd name="T80" fmla="*/ 15 w 970"/>
                <a:gd name="T81" fmla="*/ 159 h 601"/>
                <a:gd name="T82" fmla="*/ 389 w 970"/>
                <a:gd name="T83" fmla="*/ 197 h 601"/>
                <a:gd name="T84" fmla="*/ 405 w 970"/>
                <a:gd name="T85" fmla="*/ 159 h 601"/>
                <a:gd name="T86" fmla="*/ 427 w 970"/>
                <a:gd name="T87" fmla="*/ 126 h 601"/>
                <a:gd name="T88" fmla="*/ 452 w 970"/>
                <a:gd name="T89" fmla="*/ 95 h 601"/>
                <a:gd name="T90" fmla="*/ 482 w 970"/>
                <a:gd name="T91" fmla="*/ 68 h 601"/>
                <a:gd name="T92" fmla="*/ 513 w 970"/>
                <a:gd name="T93" fmla="*/ 44 h 601"/>
                <a:gd name="T94" fmla="*/ 549 w 970"/>
                <a:gd name="T95" fmla="*/ 26 h 601"/>
                <a:gd name="T96" fmla="*/ 588 w 970"/>
                <a:gd name="T97" fmla="*/ 12 h 601"/>
                <a:gd name="T98" fmla="*/ 628 w 970"/>
                <a:gd name="T99" fmla="*/ 3 h 601"/>
                <a:gd name="T100" fmla="*/ 670 w 970"/>
                <a:gd name="T101" fmla="*/ 0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70" h="601">
                  <a:moveTo>
                    <a:pt x="670" y="0"/>
                  </a:moveTo>
                  <a:lnTo>
                    <a:pt x="711" y="2"/>
                  </a:lnTo>
                  <a:lnTo>
                    <a:pt x="750" y="11"/>
                  </a:lnTo>
                  <a:lnTo>
                    <a:pt x="787" y="24"/>
                  </a:lnTo>
                  <a:lnTo>
                    <a:pt x="821" y="41"/>
                  </a:lnTo>
                  <a:lnTo>
                    <a:pt x="854" y="63"/>
                  </a:lnTo>
                  <a:lnTo>
                    <a:pt x="883" y="88"/>
                  </a:lnTo>
                  <a:lnTo>
                    <a:pt x="908" y="117"/>
                  </a:lnTo>
                  <a:lnTo>
                    <a:pt x="930" y="149"/>
                  </a:lnTo>
                  <a:lnTo>
                    <a:pt x="947" y="184"/>
                  </a:lnTo>
                  <a:lnTo>
                    <a:pt x="960" y="221"/>
                  </a:lnTo>
                  <a:lnTo>
                    <a:pt x="968" y="259"/>
                  </a:lnTo>
                  <a:lnTo>
                    <a:pt x="970" y="300"/>
                  </a:lnTo>
                  <a:lnTo>
                    <a:pt x="968" y="341"/>
                  </a:lnTo>
                  <a:lnTo>
                    <a:pt x="960" y="381"/>
                  </a:lnTo>
                  <a:lnTo>
                    <a:pt x="947" y="418"/>
                  </a:lnTo>
                  <a:lnTo>
                    <a:pt x="930" y="452"/>
                  </a:lnTo>
                  <a:lnTo>
                    <a:pt x="908" y="484"/>
                  </a:lnTo>
                  <a:lnTo>
                    <a:pt x="883" y="513"/>
                  </a:lnTo>
                  <a:lnTo>
                    <a:pt x="854" y="538"/>
                  </a:lnTo>
                  <a:lnTo>
                    <a:pt x="821" y="560"/>
                  </a:lnTo>
                  <a:lnTo>
                    <a:pt x="787" y="578"/>
                  </a:lnTo>
                  <a:lnTo>
                    <a:pt x="750" y="590"/>
                  </a:lnTo>
                  <a:lnTo>
                    <a:pt x="711" y="598"/>
                  </a:lnTo>
                  <a:lnTo>
                    <a:pt x="670" y="601"/>
                  </a:lnTo>
                  <a:lnTo>
                    <a:pt x="630" y="598"/>
                  </a:lnTo>
                  <a:lnTo>
                    <a:pt x="592" y="591"/>
                  </a:lnTo>
                  <a:lnTo>
                    <a:pt x="555" y="578"/>
                  </a:lnTo>
                  <a:lnTo>
                    <a:pt x="520" y="561"/>
                  </a:lnTo>
                  <a:lnTo>
                    <a:pt x="489" y="540"/>
                  </a:lnTo>
                  <a:lnTo>
                    <a:pt x="460" y="515"/>
                  </a:lnTo>
                  <a:lnTo>
                    <a:pt x="436" y="487"/>
                  </a:lnTo>
                  <a:lnTo>
                    <a:pt x="413" y="455"/>
                  </a:lnTo>
                  <a:lnTo>
                    <a:pt x="396" y="422"/>
                  </a:lnTo>
                  <a:lnTo>
                    <a:pt x="383" y="386"/>
                  </a:lnTo>
                  <a:lnTo>
                    <a:pt x="375" y="347"/>
                  </a:lnTo>
                  <a:lnTo>
                    <a:pt x="0" y="310"/>
                  </a:lnTo>
                  <a:lnTo>
                    <a:pt x="8" y="265"/>
                  </a:lnTo>
                  <a:lnTo>
                    <a:pt x="14" y="217"/>
                  </a:lnTo>
                  <a:lnTo>
                    <a:pt x="16" y="168"/>
                  </a:lnTo>
                  <a:lnTo>
                    <a:pt x="15" y="159"/>
                  </a:lnTo>
                  <a:lnTo>
                    <a:pt x="389" y="197"/>
                  </a:lnTo>
                  <a:lnTo>
                    <a:pt x="405" y="159"/>
                  </a:lnTo>
                  <a:lnTo>
                    <a:pt x="427" y="126"/>
                  </a:lnTo>
                  <a:lnTo>
                    <a:pt x="452" y="95"/>
                  </a:lnTo>
                  <a:lnTo>
                    <a:pt x="482" y="68"/>
                  </a:lnTo>
                  <a:lnTo>
                    <a:pt x="513" y="44"/>
                  </a:lnTo>
                  <a:lnTo>
                    <a:pt x="549" y="26"/>
                  </a:lnTo>
                  <a:lnTo>
                    <a:pt x="588" y="12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100"/>
            <p:cNvSpPr>
              <a:spLocks/>
            </p:cNvSpPr>
            <p:nvPr/>
          </p:nvSpPr>
          <p:spPr bwMode="auto">
            <a:xfrm>
              <a:off x="2446381" y="5382700"/>
              <a:ext cx="112438" cy="179900"/>
            </a:xfrm>
            <a:custGeom>
              <a:avLst/>
              <a:gdLst>
                <a:gd name="T0" fmla="*/ 227 w 602"/>
                <a:gd name="T1" fmla="*/ 0 h 965"/>
                <a:gd name="T2" fmla="*/ 310 w 602"/>
                <a:gd name="T3" fmla="*/ 365 h 965"/>
                <a:gd name="T4" fmla="*/ 353 w 602"/>
                <a:gd name="T5" fmla="*/ 370 h 965"/>
                <a:gd name="T6" fmla="*/ 395 w 602"/>
                <a:gd name="T7" fmla="*/ 380 h 965"/>
                <a:gd name="T8" fmla="*/ 434 w 602"/>
                <a:gd name="T9" fmla="*/ 396 h 965"/>
                <a:gd name="T10" fmla="*/ 469 w 602"/>
                <a:gd name="T11" fmla="*/ 416 h 965"/>
                <a:gd name="T12" fmla="*/ 502 w 602"/>
                <a:gd name="T13" fmla="*/ 442 h 965"/>
                <a:gd name="T14" fmla="*/ 531 w 602"/>
                <a:gd name="T15" fmla="*/ 472 h 965"/>
                <a:gd name="T16" fmla="*/ 555 w 602"/>
                <a:gd name="T17" fmla="*/ 504 h 965"/>
                <a:gd name="T18" fmla="*/ 574 w 602"/>
                <a:gd name="T19" fmla="*/ 541 h 965"/>
                <a:gd name="T20" fmla="*/ 590 w 602"/>
                <a:gd name="T21" fmla="*/ 580 h 965"/>
                <a:gd name="T22" fmla="*/ 599 w 602"/>
                <a:gd name="T23" fmla="*/ 622 h 965"/>
                <a:gd name="T24" fmla="*/ 602 w 602"/>
                <a:gd name="T25" fmla="*/ 665 h 965"/>
                <a:gd name="T26" fmla="*/ 599 w 602"/>
                <a:gd name="T27" fmla="*/ 706 h 965"/>
                <a:gd name="T28" fmla="*/ 591 w 602"/>
                <a:gd name="T29" fmla="*/ 745 h 965"/>
                <a:gd name="T30" fmla="*/ 578 w 602"/>
                <a:gd name="T31" fmla="*/ 782 h 965"/>
                <a:gd name="T32" fmla="*/ 560 w 602"/>
                <a:gd name="T33" fmla="*/ 816 h 965"/>
                <a:gd name="T34" fmla="*/ 539 w 602"/>
                <a:gd name="T35" fmla="*/ 849 h 965"/>
                <a:gd name="T36" fmla="*/ 513 w 602"/>
                <a:gd name="T37" fmla="*/ 878 h 965"/>
                <a:gd name="T38" fmla="*/ 485 w 602"/>
                <a:gd name="T39" fmla="*/ 903 h 965"/>
                <a:gd name="T40" fmla="*/ 453 w 602"/>
                <a:gd name="T41" fmla="*/ 924 h 965"/>
                <a:gd name="T42" fmla="*/ 418 w 602"/>
                <a:gd name="T43" fmla="*/ 942 h 965"/>
                <a:gd name="T44" fmla="*/ 381 w 602"/>
                <a:gd name="T45" fmla="*/ 955 h 965"/>
                <a:gd name="T46" fmla="*/ 342 w 602"/>
                <a:gd name="T47" fmla="*/ 963 h 965"/>
                <a:gd name="T48" fmla="*/ 301 w 602"/>
                <a:gd name="T49" fmla="*/ 965 h 965"/>
                <a:gd name="T50" fmla="*/ 260 w 602"/>
                <a:gd name="T51" fmla="*/ 963 h 965"/>
                <a:gd name="T52" fmla="*/ 221 w 602"/>
                <a:gd name="T53" fmla="*/ 955 h 965"/>
                <a:gd name="T54" fmla="*/ 184 w 602"/>
                <a:gd name="T55" fmla="*/ 942 h 965"/>
                <a:gd name="T56" fmla="*/ 149 w 602"/>
                <a:gd name="T57" fmla="*/ 924 h 965"/>
                <a:gd name="T58" fmla="*/ 117 w 602"/>
                <a:gd name="T59" fmla="*/ 903 h 965"/>
                <a:gd name="T60" fmla="*/ 89 w 602"/>
                <a:gd name="T61" fmla="*/ 878 h 965"/>
                <a:gd name="T62" fmla="*/ 63 w 602"/>
                <a:gd name="T63" fmla="*/ 849 h 965"/>
                <a:gd name="T64" fmla="*/ 42 w 602"/>
                <a:gd name="T65" fmla="*/ 816 h 965"/>
                <a:gd name="T66" fmla="*/ 25 w 602"/>
                <a:gd name="T67" fmla="*/ 782 h 965"/>
                <a:gd name="T68" fmla="*/ 11 w 602"/>
                <a:gd name="T69" fmla="*/ 745 h 965"/>
                <a:gd name="T70" fmla="*/ 3 w 602"/>
                <a:gd name="T71" fmla="*/ 706 h 965"/>
                <a:gd name="T72" fmla="*/ 0 w 602"/>
                <a:gd name="T73" fmla="*/ 665 h 965"/>
                <a:gd name="T74" fmla="*/ 3 w 602"/>
                <a:gd name="T75" fmla="*/ 623 h 965"/>
                <a:gd name="T76" fmla="*/ 12 w 602"/>
                <a:gd name="T77" fmla="*/ 582 h 965"/>
                <a:gd name="T78" fmla="*/ 27 w 602"/>
                <a:gd name="T79" fmla="*/ 544 h 965"/>
                <a:gd name="T80" fmla="*/ 46 w 602"/>
                <a:gd name="T81" fmla="*/ 508 h 965"/>
                <a:gd name="T82" fmla="*/ 69 w 602"/>
                <a:gd name="T83" fmla="*/ 476 h 965"/>
                <a:gd name="T84" fmla="*/ 97 w 602"/>
                <a:gd name="T85" fmla="*/ 446 h 965"/>
                <a:gd name="T86" fmla="*/ 129 w 602"/>
                <a:gd name="T87" fmla="*/ 421 h 965"/>
                <a:gd name="T88" fmla="*/ 163 w 602"/>
                <a:gd name="T89" fmla="*/ 400 h 965"/>
                <a:gd name="T90" fmla="*/ 79 w 602"/>
                <a:gd name="T91" fmla="*/ 34 h 965"/>
                <a:gd name="T92" fmla="*/ 130 w 602"/>
                <a:gd name="T93" fmla="*/ 26 h 965"/>
                <a:gd name="T94" fmla="*/ 179 w 602"/>
                <a:gd name="T95" fmla="*/ 15 h 965"/>
                <a:gd name="T96" fmla="*/ 227 w 602"/>
                <a:gd name="T97" fmla="*/ 0 h 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02" h="965">
                  <a:moveTo>
                    <a:pt x="227" y="0"/>
                  </a:moveTo>
                  <a:lnTo>
                    <a:pt x="310" y="365"/>
                  </a:lnTo>
                  <a:lnTo>
                    <a:pt x="353" y="370"/>
                  </a:lnTo>
                  <a:lnTo>
                    <a:pt x="395" y="380"/>
                  </a:lnTo>
                  <a:lnTo>
                    <a:pt x="434" y="396"/>
                  </a:lnTo>
                  <a:lnTo>
                    <a:pt x="469" y="416"/>
                  </a:lnTo>
                  <a:lnTo>
                    <a:pt x="502" y="442"/>
                  </a:lnTo>
                  <a:lnTo>
                    <a:pt x="531" y="472"/>
                  </a:lnTo>
                  <a:lnTo>
                    <a:pt x="555" y="504"/>
                  </a:lnTo>
                  <a:lnTo>
                    <a:pt x="574" y="541"/>
                  </a:lnTo>
                  <a:lnTo>
                    <a:pt x="590" y="580"/>
                  </a:lnTo>
                  <a:lnTo>
                    <a:pt x="599" y="622"/>
                  </a:lnTo>
                  <a:lnTo>
                    <a:pt x="602" y="665"/>
                  </a:lnTo>
                  <a:lnTo>
                    <a:pt x="599" y="706"/>
                  </a:lnTo>
                  <a:lnTo>
                    <a:pt x="591" y="745"/>
                  </a:lnTo>
                  <a:lnTo>
                    <a:pt x="578" y="782"/>
                  </a:lnTo>
                  <a:lnTo>
                    <a:pt x="560" y="816"/>
                  </a:lnTo>
                  <a:lnTo>
                    <a:pt x="539" y="849"/>
                  </a:lnTo>
                  <a:lnTo>
                    <a:pt x="513" y="878"/>
                  </a:lnTo>
                  <a:lnTo>
                    <a:pt x="485" y="903"/>
                  </a:lnTo>
                  <a:lnTo>
                    <a:pt x="453" y="924"/>
                  </a:lnTo>
                  <a:lnTo>
                    <a:pt x="418" y="942"/>
                  </a:lnTo>
                  <a:lnTo>
                    <a:pt x="381" y="955"/>
                  </a:lnTo>
                  <a:lnTo>
                    <a:pt x="342" y="963"/>
                  </a:lnTo>
                  <a:lnTo>
                    <a:pt x="301" y="965"/>
                  </a:lnTo>
                  <a:lnTo>
                    <a:pt x="260" y="963"/>
                  </a:lnTo>
                  <a:lnTo>
                    <a:pt x="221" y="955"/>
                  </a:lnTo>
                  <a:lnTo>
                    <a:pt x="184" y="942"/>
                  </a:lnTo>
                  <a:lnTo>
                    <a:pt x="149" y="924"/>
                  </a:lnTo>
                  <a:lnTo>
                    <a:pt x="117" y="903"/>
                  </a:lnTo>
                  <a:lnTo>
                    <a:pt x="89" y="878"/>
                  </a:lnTo>
                  <a:lnTo>
                    <a:pt x="63" y="849"/>
                  </a:lnTo>
                  <a:lnTo>
                    <a:pt x="42" y="816"/>
                  </a:lnTo>
                  <a:lnTo>
                    <a:pt x="25" y="782"/>
                  </a:lnTo>
                  <a:lnTo>
                    <a:pt x="11" y="745"/>
                  </a:lnTo>
                  <a:lnTo>
                    <a:pt x="3" y="706"/>
                  </a:lnTo>
                  <a:lnTo>
                    <a:pt x="0" y="665"/>
                  </a:lnTo>
                  <a:lnTo>
                    <a:pt x="3" y="623"/>
                  </a:lnTo>
                  <a:lnTo>
                    <a:pt x="12" y="582"/>
                  </a:lnTo>
                  <a:lnTo>
                    <a:pt x="27" y="544"/>
                  </a:lnTo>
                  <a:lnTo>
                    <a:pt x="46" y="508"/>
                  </a:lnTo>
                  <a:lnTo>
                    <a:pt x="69" y="476"/>
                  </a:lnTo>
                  <a:lnTo>
                    <a:pt x="97" y="446"/>
                  </a:lnTo>
                  <a:lnTo>
                    <a:pt x="129" y="421"/>
                  </a:lnTo>
                  <a:lnTo>
                    <a:pt x="163" y="400"/>
                  </a:lnTo>
                  <a:lnTo>
                    <a:pt x="79" y="34"/>
                  </a:lnTo>
                  <a:lnTo>
                    <a:pt x="130" y="26"/>
                  </a:lnTo>
                  <a:lnTo>
                    <a:pt x="179" y="15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101"/>
            <p:cNvSpPr>
              <a:spLocks/>
            </p:cNvSpPr>
            <p:nvPr/>
          </p:nvSpPr>
          <p:spPr bwMode="auto">
            <a:xfrm>
              <a:off x="2133600" y="5288661"/>
              <a:ext cx="198299" cy="116527"/>
            </a:xfrm>
            <a:custGeom>
              <a:avLst/>
              <a:gdLst>
                <a:gd name="T0" fmla="*/ 1017 w 1066"/>
                <a:gd name="T1" fmla="*/ 0 h 621"/>
                <a:gd name="T2" fmla="*/ 1030 w 1066"/>
                <a:gd name="T3" fmla="*/ 49 h 621"/>
                <a:gd name="T4" fmla="*/ 1047 w 1066"/>
                <a:gd name="T5" fmla="*/ 97 h 621"/>
                <a:gd name="T6" fmla="*/ 1066 w 1066"/>
                <a:gd name="T7" fmla="*/ 143 h 621"/>
                <a:gd name="T8" fmla="*/ 599 w 1066"/>
                <a:gd name="T9" fmla="*/ 300 h 621"/>
                <a:gd name="T10" fmla="*/ 600 w 1066"/>
                <a:gd name="T11" fmla="*/ 310 h 621"/>
                <a:gd name="T12" fmla="*/ 601 w 1066"/>
                <a:gd name="T13" fmla="*/ 320 h 621"/>
                <a:gd name="T14" fmla="*/ 599 w 1066"/>
                <a:gd name="T15" fmla="*/ 361 h 621"/>
                <a:gd name="T16" fmla="*/ 591 w 1066"/>
                <a:gd name="T17" fmla="*/ 400 h 621"/>
                <a:gd name="T18" fmla="*/ 577 w 1066"/>
                <a:gd name="T19" fmla="*/ 437 h 621"/>
                <a:gd name="T20" fmla="*/ 560 w 1066"/>
                <a:gd name="T21" fmla="*/ 472 h 621"/>
                <a:gd name="T22" fmla="*/ 539 w 1066"/>
                <a:gd name="T23" fmla="*/ 503 h 621"/>
                <a:gd name="T24" fmla="*/ 513 w 1066"/>
                <a:gd name="T25" fmla="*/ 533 h 621"/>
                <a:gd name="T26" fmla="*/ 485 w 1066"/>
                <a:gd name="T27" fmla="*/ 558 h 621"/>
                <a:gd name="T28" fmla="*/ 452 w 1066"/>
                <a:gd name="T29" fmla="*/ 580 h 621"/>
                <a:gd name="T30" fmla="*/ 417 w 1066"/>
                <a:gd name="T31" fmla="*/ 597 h 621"/>
                <a:gd name="T32" fmla="*/ 380 w 1066"/>
                <a:gd name="T33" fmla="*/ 610 h 621"/>
                <a:gd name="T34" fmla="*/ 341 w 1066"/>
                <a:gd name="T35" fmla="*/ 618 h 621"/>
                <a:gd name="T36" fmla="*/ 300 w 1066"/>
                <a:gd name="T37" fmla="*/ 621 h 621"/>
                <a:gd name="T38" fmla="*/ 259 w 1066"/>
                <a:gd name="T39" fmla="*/ 618 h 621"/>
                <a:gd name="T40" fmla="*/ 220 w 1066"/>
                <a:gd name="T41" fmla="*/ 610 h 621"/>
                <a:gd name="T42" fmla="*/ 184 w 1066"/>
                <a:gd name="T43" fmla="*/ 597 h 621"/>
                <a:gd name="T44" fmla="*/ 149 w 1066"/>
                <a:gd name="T45" fmla="*/ 580 h 621"/>
                <a:gd name="T46" fmla="*/ 116 w 1066"/>
                <a:gd name="T47" fmla="*/ 558 h 621"/>
                <a:gd name="T48" fmla="*/ 88 w 1066"/>
                <a:gd name="T49" fmla="*/ 533 h 621"/>
                <a:gd name="T50" fmla="*/ 62 w 1066"/>
                <a:gd name="T51" fmla="*/ 503 h 621"/>
                <a:gd name="T52" fmla="*/ 41 w 1066"/>
                <a:gd name="T53" fmla="*/ 472 h 621"/>
                <a:gd name="T54" fmla="*/ 23 w 1066"/>
                <a:gd name="T55" fmla="*/ 437 h 621"/>
                <a:gd name="T56" fmla="*/ 11 w 1066"/>
                <a:gd name="T57" fmla="*/ 400 h 621"/>
                <a:gd name="T58" fmla="*/ 3 w 1066"/>
                <a:gd name="T59" fmla="*/ 361 h 621"/>
                <a:gd name="T60" fmla="*/ 0 w 1066"/>
                <a:gd name="T61" fmla="*/ 320 h 621"/>
                <a:gd name="T62" fmla="*/ 3 w 1066"/>
                <a:gd name="T63" fmla="*/ 279 h 621"/>
                <a:gd name="T64" fmla="*/ 11 w 1066"/>
                <a:gd name="T65" fmla="*/ 240 h 621"/>
                <a:gd name="T66" fmla="*/ 23 w 1066"/>
                <a:gd name="T67" fmla="*/ 203 h 621"/>
                <a:gd name="T68" fmla="*/ 41 w 1066"/>
                <a:gd name="T69" fmla="*/ 169 h 621"/>
                <a:gd name="T70" fmla="*/ 62 w 1066"/>
                <a:gd name="T71" fmla="*/ 136 h 621"/>
                <a:gd name="T72" fmla="*/ 88 w 1066"/>
                <a:gd name="T73" fmla="*/ 108 h 621"/>
                <a:gd name="T74" fmla="*/ 116 w 1066"/>
                <a:gd name="T75" fmla="*/ 82 h 621"/>
                <a:gd name="T76" fmla="*/ 149 w 1066"/>
                <a:gd name="T77" fmla="*/ 61 h 621"/>
                <a:gd name="T78" fmla="*/ 184 w 1066"/>
                <a:gd name="T79" fmla="*/ 43 h 621"/>
                <a:gd name="T80" fmla="*/ 220 w 1066"/>
                <a:gd name="T81" fmla="*/ 30 h 621"/>
                <a:gd name="T82" fmla="*/ 259 w 1066"/>
                <a:gd name="T83" fmla="*/ 23 h 621"/>
                <a:gd name="T84" fmla="*/ 300 w 1066"/>
                <a:gd name="T85" fmla="*/ 20 h 621"/>
                <a:gd name="T86" fmla="*/ 340 w 1066"/>
                <a:gd name="T87" fmla="*/ 22 h 621"/>
                <a:gd name="T88" fmla="*/ 376 w 1066"/>
                <a:gd name="T89" fmla="*/ 30 h 621"/>
                <a:gd name="T90" fmla="*/ 412 w 1066"/>
                <a:gd name="T91" fmla="*/ 41 h 621"/>
                <a:gd name="T92" fmla="*/ 446 w 1066"/>
                <a:gd name="T93" fmla="*/ 58 h 621"/>
                <a:gd name="T94" fmla="*/ 476 w 1066"/>
                <a:gd name="T95" fmla="*/ 77 h 621"/>
                <a:gd name="T96" fmla="*/ 505 w 1066"/>
                <a:gd name="T97" fmla="*/ 100 h 621"/>
                <a:gd name="T98" fmla="*/ 530 w 1066"/>
                <a:gd name="T99" fmla="*/ 127 h 621"/>
                <a:gd name="T100" fmla="*/ 552 w 1066"/>
                <a:gd name="T101" fmla="*/ 157 h 621"/>
                <a:gd name="T102" fmla="*/ 1017 w 1066"/>
                <a:gd name="T103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66" h="621">
                  <a:moveTo>
                    <a:pt x="1017" y="0"/>
                  </a:moveTo>
                  <a:lnTo>
                    <a:pt x="1030" y="49"/>
                  </a:lnTo>
                  <a:lnTo>
                    <a:pt x="1047" y="97"/>
                  </a:lnTo>
                  <a:lnTo>
                    <a:pt x="1066" y="143"/>
                  </a:lnTo>
                  <a:lnTo>
                    <a:pt x="599" y="300"/>
                  </a:lnTo>
                  <a:lnTo>
                    <a:pt x="600" y="310"/>
                  </a:lnTo>
                  <a:lnTo>
                    <a:pt x="601" y="320"/>
                  </a:lnTo>
                  <a:lnTo>
                    <a:pt x="599" y="361"/>
                  </a:lnTo>
                  <a:lnTo>
                    <a:pt x="591" y="400"/>
                  </a:lnTo>
                  <a:lnTo>
                    <a:pt x="577" y="437"/>
                  </a:lnTo>
                  <a:lnTo>
                    <a:pt x="560" y="472"/>
                  </a:lnTo>
                  <a:lnTo>
                    <a:pt x="539" y="503"/>
                  </a:lnTo>
                  <a:lnTo>
                    <a:pt x="513" y="533"/>
                  </a:lnTo>
                  <a:lnTo>
                    <a:pt x="485" y="558"/>
                  </a:lnTo>
                  <a:lnTo>
                    <a:pt x="452" y="580"/>
                  </a:lnTo>
                  <a:lnTo>
                    <a:pt x="417" y="597"/>
                  </a:lnTo>
                  <a:lnTo>
                    <a:pt x="380" y="610"/>
                  </a:lnTo>
                  <a:lnTo>
                    <a:pt x="341" y="618"/>
                  </a:lnTo>
                  <a:lnTo>
                    <a:pt x="300" y="621"/>
                  </a:lnTo>
                  <a:lnTo>
                    <a:pt x="259" y="618"/>
                  </a:lnTo>
                  <a:lnTo>
                    <a:pt x="220" y="610"/>
                  </a:lnTo>
                  <a:lnTo>
                    <a:pt x="184" y="597"/>
                  </a:lnTo>
                  <a:lnTo>
                    <a:pt x="149" y="580"/>
                  </a:lnTo>
                  <a:lnTo>
                    <a:pt x="116" y="558"/>
                  </a:lnTo>
                  <a:lnTo>
                    <a:pt x="88" y="533"/>
                  </a:lnTo>
                  <a:lnTo>
                    <a:pt x="62" y="503"/>
                  </a:lnTo>
                  <a:lnTo>
                    <a:pt x="41" y="472"/>
                  </a:lnTo>
                  <a:lnTo>
                    <a:pt x="23" y="437"/>
                  </a:lnTo>
                  <a:lnTo>
                    <a:pt x="11" y="400"/>
                  </a:lnTo>
                  <a:lnTo>
                    <a:pt x="3" y="361"/>
                  </a:lnTo>
                  <a:lnTo>
                    <a:pt x="0" y="320"/>
                  </a:lnTo>
                  <a:lnTo>
                    <a:pt x="3" y="279"/>
                  </a:lnTo>
                  <a:lnTo>
                    <a:pt x="11" y="240"/>
                  </a:lnTo>
                  <a:lnTo>
                    <a:pt x="23" y="203"/>
                  </a:lnTo>
                  <a:lnTo>
                    <a:pt x="41" y="169"/>
                  </a:lnTo>
                  <a:lnTo>
                    <a:pt x="62" y="136"/>
                  </a:lnTo>
                  <a:lnTo>
                    <a:pt x="88" y="108"/>
                  </a:lnTo>
                  <a:lnTo>
                    <a:pt x="116" y="82"/>
                  </a:lnTo>
                  <a:lnTo>
                    <a:pt x="149" y="61"/>
                  </a:lnTo>
                  <a:lnTo>
                    <a:pt x="184" y="43"/>
                  </a:lnTo>
                  <a:lnTo>
                    <a:pt x="220" y="30"/>
                  </a:lnTo>
                  <a:lnTo>
                    <a:pt x="259" y="23"/>
                  </a:lnTo>
                  <a:lnTo>
                    <a:pt x="300" y="20"/>
                  </a:lnTo>
                  <a:lnTo>
                    <a:pt x="340" y="22"/>
                  </a:lnTo>
                  <a:lnTo>
                    <a:pt x="376" y="30"/>
                  </a:lnTo>
                  <a:lnTo>
                    <a:pt x="412" y="41"/>
                  </a:lnTo>
                  <a:lnTo>
                    <a:pt x="446" y="58"/>
                  </a:lnTo>
                  <a:lnTo>
                    <a:pt x="476" y="77"/>
                  </a:lnTo>
                  <a:lnTo>
                    <a:pt x="505" y="100"/>
                  </a:lnTo>
                  <a:lnTo>
                    <a:pt x="530" y="127"/>
                  </a:lnTo>
                  <a:lnTo>
                    <a:pt x="552" y="157"/>
                  </a:lnTo>
                  <a:lnTo>
                    <a:pt x="101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102"/>
            <p:cNvSpPr>
              <a:spLocks/>
            </p:cNvSpPr>
            <p:nvPr/>
          </p:nvSpPr>
          <p:spPr bwMode="auto">
            <a:xfrm>
              <a:off x="2352343" y="5166002"/>
              <a:ext cx="190122" cy="192166"/>
            </a:xfrm>
            <a:custGeom>
              <a:avLst/>
              <a:gdLst>
                <a:gd name="T0" fmla="*/ 515 w 1031"/>
                <a:gd name="T1" fmla="*/ 0 h 1031"/>
                <a:gd name="T2" fmla="*/ 571 w 1031"/>
                <a:gd name="T3" fmla="*/ 3 h 1031"/>
                <a:gd name="T4" fmla="*/ 626 w 1031"/>
                <a:gd name="T5" fmla="*/ 12 h 1031"/>
                <a:gd name="T6" fmla="*/ 678 w 1031"/>
                <a:gd name="T7" fmla="*/ 26 h 1031"/>
                <a:gd name="T8" fmla="*/ 728 w 1031"/>
                <a:gd name="T9" fmla="*/ 45 h 1031"/>
                <a:gd name="T10" fmla="*/ 775 w 1031"/>
                <a:gd name="T11" fmla="*/ 70 h 1031"/>
                <a:gd name="T12" fmla="*/ 820 w 1031"/>
                <a:gd name="T13" fmla="*/ 99 h 1031"/>
                <a:gd name="T14" fmla="*/ 861 w 1031"/>
                <a:gd name="T15" fmla="*/ 133 h 1031"/>
                <a:gd name="T16" fmla="*/ 898 w 1031"/>
                <a:gd name="T17" fmla="*/ 170 h 1031"/>
                <a:gd name="T18" fmla="*/ 931 w 1031"/>
                <a:gd name="T19" fmla="*/ 211 h 1031"/>
                <a:gd name="T20" fmla="*/ 961 w 1031"/>
                <a:gd name="T21" fmla="*/ 256 h 1031"/>
                <a:gd name="T22" fmla="*/ 985 w 1031"/>
                <a:gd name="T23" fmla="*/ 302 h 1031"/>
                <a:gd name="T24" fmla="*/ 1005 w 1031"/>
                <a:gd name="T25" fmla="*/ 352 h 1031"/>
                <a:gd name="T26" fmla="*/ 1019 w 1031"/>
                <a:gd name="T27" fmla="*/ 404 h 1031"/>
                <a:gd name="T28" fmla="*/ 1028 w 1031"/>
                <a:gd name="T29" fmla="*/ 459 h 1031"/>
                <a:gd name="T30" fmla="*/ 1031 w 1031"/>
                <a:gd name="T31" fmla="*/ 515 h 1031"/>
                <a:gd name="T32" fmla="*/ 1028 w 1031"/>
                <a:gd name="T33" fmla="*/ 571 h 1031"/>
                <a:gd name="T34" fmla="*/ 1019 w 1031"/>
                <a:gd name="T35" fmla="*/ 626 h 1031"/>
                <a:gd name="T36" fmla="*/ 1005 w 1031"/>
                <a:gd name="T37" fmla="*/ 678 h 1031"/>
                <a:gd name="T38" fmla="*/ 985 w 1031"/>
                <a:gd name="T39" fmla="*/ 728 h 1031"/>
                <a:gd name="T40" fmla="*/ 961 w 1031"/>
                <a:gd name="T41" fmla="*/ 775 h 1031"/>
                <a:gd name="T42" fmla="*/ 931 w 1031"/>
                <a:gd name="T43" fmla="*/ 820 h 1031"/>
                <a:gd name="T44" fmla="*/ 898 w 1031"/>
                <a:gd name="T45" fmla="*/ 860 h 1031"/>
                <a:gd name="T46" fmla="*/ 861 w 1031"/>
                <a:gd name="T47" fmla="*/ 898 h 1031"/>
                <a:gd name="T48" fmla="*/ 820 w 1031"/>
                <a:gd name="T49" fmla="*/ 931 h 1031"/>
                <a:gd name="T50" fmla="*/ 775 w 1031"/>
                <a:gd name="T51" fmla="*/ 960 h 1031"/>
                <a:gd name="T52" fmla="*/ 728 w 1031"/>
                <a:gd name="T53" fmla="*/ 985 h 1031"/>
                <a:gd name="T54" fmla="*/ 678 w 1031"/>
                <a:gd name="T55" fmla="*/ 1004 h 1031"/>
                <a:gd name="T56" fmla="*/ 626 w 1031"/>
                <a:gd name="T57" fmla="*/ 1018 h 1031"/>
                <a:gd name="T58" fmla="*/ 571 w 1031"/>
                <a:gd name="T59" fmla="*/ 1028 h 1031"/>
                <a:gd name="T60" fmla="*/ 515 w 1031"/>
                <a:gd name="T61" fmla="*/ 1031 h 1031"/>
                <a:gd name="T62" fmla="*/ 459 w 1031"/>
                <a:gd name="T63" fmla="*/ 1028 h 1031"/>
                <a:gd name="T64" fmla="*/ 405 w 1031"/>
                <a:gd name="T65" fmla="*/ 1018 h 1031"/>
                <a:gd name="T66" fmla="*/ 353 w 1031"/>
                <a:gd name="T67" fmla="*/ 1004 h 1031"/>
                <a:gd name="T68" fmla="*/ 303 w 1031"/>
                <a:gd name="T69" fmla="*/ 985 h 1031"/>
                <a:gd name="T70" fmla="*/ 256 w 1031"/>
                <a:gd name="T71" fmla="*/ 960 h 1031"/>
                <a:gd name="T72" fmla="*/ 211 w 1031"/>
                <a:gd name="T73" fmla="*/ 931 h 1031"/>
                <a:gd name="T74" fmla="*/ 170 w 1031"/>
                <a:gd name="T75" fmla="*/ 898 h 1031"/>
                <a:gd name="T76" fmla="*/ 133 w 1031"/>
                <a:gd name="T77" fmla="*/ 860 h 1031"/>
                <a:gd name="T78" fmla="*/ 100 w 1031"/>
                <a:gd name="T79" fmla="*/ 820 h 1031"/>
                <a:gd name="T80" fmla="*/ 70 w 1031"/>
                <a:gd name="T81" fmla="*/ 775 h 1031"/>
                <a:gd name="T82" fmla="*/ 46 w 1031"/>
                <a:gd name="T83" fmla="*/ 728 h 1031"/>
                <a:gd name="T84" fmla="*/ 27 w 1031"/>
                <a:gd name="T85" fmla="*/ 678 h 1031"/>
                <a:gd name="T86" fmla="*/ 12 w 1031"/>
                <a:gd name="T87" fmla="*/ 626 h 1031"/>
                <a:gd name="T88" fmla="*/ 3 w 1031"/>
                <a:gd name="T89" fmla="*/ 571 h 1031"/>
                <a:gd name="T90" fmla="*/ 0 w 1031"/>
                <a:gd name="T91" fmla="*/ 515 h 1031"/>
                <a:gd name="T92" fmla="*/ 3 w 1031"/>
                <a:gd name="T93" fmla="*/ 459 h 1031"/>
                <a:gd name="T94" fmla="*/ 12 w 1031"/>
                <a:gd name="T95" fmla="*/ 404 h 1031"/>
                <a:gd name="T96" fmla="*/ 27 w 1031"/>
                <a:gd name="T97" fmla="*/ 352 h 1031"/>
                <a:gd name="T98" fmla="*/ 46 w 1031"/>
                <a:gd name="T99" fmla="*/ 302 h 1031"/>
                <a:gd name="T100" fmla="*/ 70 w 1031"/>
                <a:gd name="T101" fmla="*/ 256 h 1031"/>
                <a:gd name="T102" fmla="*/ 100 w 1031"/>
                <a:gd name="T103" fmla="*/ 211 h 1031"/>
                <a:gd name="T104" fmla="*/ 133 w 1031"/>
                <a:gd name="T105" fmla="*/ 170 h 1031"/>
                <a:gd name="T106" fmla="*/ 170 w 1031"/>
                <a:gd name="T107" fmla="*/ 133 h 1031"/>
                <a:gd name="T108" fmla="*/ 211 w 1031"/>
                <a:gd name="T109" fmla="*/ 99 h 1031"/>
                <a:gd name="T110" fmla="*/ 256 w 1031"/>
                <a:gd name="T111" fmla="*/ 70 h 1031"/>
                <a:gd name="T112" fmla="*/ 303 w 1031"/>
                <a:gd name="T113" fmla="*/ 45 h 1031"/>
                <a:gd name="T114" fmla="*/ 353 w 1031"/>
                <a:gd name="T115" fmla="*/ 26 h 1031"/>
                <a:gd name="T116" fmla="*/ 405 w 1031"/>
                <a:gd name="T117" fmla="*/ 12 h 1031"/>
                <a:gd name="T118" fmla="*/ 459 w 1031"/>
                <a:gd name="T119" fmla="*/ 3 h 1031"/>
                <a:gd name="T120" fmla="*/ 515 w 1031"/>
                <a:gd name="T121" fmla="*/ 0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31" h="1031">
                  <a:moveTo>
                    <a:pt x="515" y="0"/>
                  </a:moveTo>
                  <a:lnTo>
                    <a:pt x="571" y="3"/>
                  </a:lnTo>
                  <a:lnTo>
                    <a:pt x="626" y="12"/>
                  </a:lnTo>
                  <a:lnTo>
                    <a:pt x="678" y="26"/>
                  </a:lnTo>
                  <a:lnTo>
                    <a:pt x="728" y="45"/>
                  </a:lnTo>
                  <a:lnTo>
                    <a:pt x="775" y="70"/>
                  </a:lnTo>
                  <a:lnTo>
                    <a:pt x="820" y="99"/>
                  </a:lnTo>
                  <a:lnTo>
                    <a:pt x="861" y="133"/>
                  </a:lnTo>
                  <a:lnTo>
                    <a:pt x="898" y="170"/>
                  </a:lnTo>
                  <a:lnTo>
                    <a:pt x="931" y="211"/>
                  </a:lnTo>
                  <a:lnTo>
                    <a:pt x="961" y="256"/>
                  </a:lnTo>
                  <a:lnTo>
                    <a:pt x="985" y="302"/>
                  </a:lnTo>
                  <a:lnTo>
                    <a:pt x="1005" y="352"/>
                  </a:lnTo>
                  <a:lnTo>
                    <a:pt x="1019" y="404"/>
                  </a:lnTo>
                  <a:lnTo>
                    <a:pt x="1028" y="459"/>
                  </a:lnTo>
                  <a:lnTo>
                    <a:pt x="1031" y="515"/>
                  </a:lnTo>
                  <a:lnTo>
                    <a:pt x="1028" y="571"/>
                  </a:lnTo>
                  <a:lnTo>
                    <a:pt x="1019" y="626"/>
                  </a:lnTo>
                  <a:lnTo>
                    <a:pt x="1005" y="678"/>
                  </a:lnTo>
                  <a:lnTo>
                    <a:pt x="985" y="728"/>
                  </a:lnTo>
                  <a:lnTo>
                    <a:pt x="961" y="775"/>
                  </a:lnTo>
                  <a:lnTo>
                    <a:pt x="931" y="820"/>
                  </a:lnTo>
                  <a:lnTo>
                    <a:pt x="898" y="860"/>
                  </a:lnTo>
                  <a:lnTo>
                    <a:pt x="861" y="898"/>
                  </a:lnTo>
                  <a:lnTo>
                    <a:pt x="820" y="931"/>
                  </a:lnTo>
                  <a:lnTo>
                    <a:pt x="775" y="960"/>
                  </a:lnTo>
                  <a:lnTo>
                    <a:pt x="728" y="985"/>
                  </a:lnTo>
                  <a:lnTo>
                    <a:pt x="678" y="1004"/>
                  </a:lnTo>
                  <a:lnTo>
                    <a:pt x="626" y="1018"/>
                  </a:lnTo>
                  <a:lnTo>
                    <a:pt x="571" y="1028"/>
                  </a:lnTo>
                  <a:lnTo>
                    <a:pt x="515" y="1031"/>
                  </a:lnTo>
                  <a:lnTo>
                    <a:pt x="459" y="1028"/>
                  </a:lnTo>
                  <a:lnTo>
                    <a:pt x="405" y="1018"/>
                  </a:lnTo>
                  <a:lnTo>
                    <a:pt x="353" y="1004"/>
                  </a:lnTo>
                  <a:lnTo>
                    <a:pt x="303" y="985"/>
                  </a:lnTo>
                  <a:lnTo>
                    <a:pt x="256" y="960"/>
                  </a:lnTo>
                  <a:lnTo>
                    <a:pt x="211" y="931"/>
                  </a:lnTo>
                  <a:lnTo>
                    <a:pt x="170" y="898"/>
                  </a:lnTo>
                  <a:lnTo>
                    <a:pt x="133" y="860"/>
                  </a:lnTo>
                  <a:lnTo>
                    <a:pt x="100" y="820"/>
                  </a:lnTo>
                  <a:lnTo>
                    <a:pt x="70" y="775"/>
                  </a:lnTo>
                  <a:lnTo>
                    <a:pt x="46" y="728"/>
                  </a:lnTo>
                  <a:lnTo>
                    <a:pt x="27" y="678"/>
                  </a:lnTo>
                  <a:lnTo>
                    <a:pt x="12" y="626"/>
                  </a:lnTo>
                  <a:lnTo>
                    <a:pt x="3" y="571"/>
                  </a:lnTo>
                  <a:lnTo>
                    <a:pt x="0" y="515"/>
                  </a:lnTo>
                  <a:lnTo>
                    <a:pt x="3" y="459"/>
                  </a:lnTo>
                  <a:lnTo>
                    <a:pt x="12" y="404"/>
                  </a:lnTo>
                  <a:lnTo>
                    <a:pt x="27" y="352"/>
                  </a:lnTo>
                  <a:lnTo>
                    <a:pt x="46" y="302"/>
                  </a:lnTo>
                  <a:lnTo>
                    <a:pt x="70" y="256"/>
                  </a:lnTo>
                  <a:lnTo>
                    <a:pt x="100" y="211"/>
                  </a:lnTo>
                  <a:lnTo>
                    <a:pt x="133" y="170"/>
                  </a:lnTo>
                  <a:lnTo>
                    <a:pt x="170" y="133"/>
                  </a:lnTo>
                  <a:lnTo>
                    <a:pt x="211" y="99"/>
                  </a:lnTo>
                  <a:lnTo>
                    <a:pt x="256" y="70"/>
                  </a:lnTo>
                  <a:lnTo>
                    <a:pt x="303" y="45"/>
                  </a:lnTo>
                  <a:lnTo>
                    <a:pt x="353" y="26"/>
                  </a:lnTo>
                  <a:lnTo>
                    <a:pt x="405" y="12"/>
                  </a:lnTo>
                  <a:lnTo>
                    <a:pt x="459" y="3"/>
                  </a:lnTo>
                  <a:lnTo>
                    <a:pt x="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09C294C-7394-3145-A89B-DBFA3A039551}"/>
              </a:ext>
            </a:extLst>
          </p:cNvPr>
          <p:cNvSpPr txBox="1"/>
          <p:nvPr/>
        </p:nvSpPr>
        <p:spPr>
          <a:xfrm>
            <a:off x="4486971" y="47938"/>
            <a:ext cx="2188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>
                    <a:lumMod val="75000"/>
                  </a:schemeClr>
                </a:solidFill>
                <a:latin typeface="Abadi" panose="020F0502020204030204" pitchFamily="34" charset="0"/>
                <a:cs typeface="Abadi" panose="020F0502020204030204" pitchFamily="34" charset="0"/>
              </a:rPr>
              <a:t>LEY DE INGRESOS 2021</a:t>
            </a:r>
          </a:p>
        </p:txBody>
      </p:sp>
    </p:spTree>
    <p:extLst>
      <p:ext uri="{BB962C8B-B14F-4D97-AF65-F5344CB8AC3E}">
        <p14:creationId xmlns:p14="http://schemas.microsoft.com/office/powerpoint/2010/main" val="34155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05813" y="575384"/>
            <a:ext cx="64463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kern="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¿QUÉ ES LA LEY DE INGRESOS?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8600" y="1794808"/>
            <a:ext cx="64463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latin typeface="Arial Nova" panose="020B0504020202020204" pitchFamily="34" charset="0"/>
                <a:cs typeface="Estrangelo Edessa" panose="03080600000000000000" pitchFamily="66" charset="0"/>
              </a:rPr>
              <a:t>Es el documento elaborado por el Poder Ejecutivo y aprobado por el H. Congreso del Estado, donde se determinan los ingresos que se van a  recaudar para atender a las necesidades públicas.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2667000" y="3745125"/>
            <a:ext cx="3505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latin typeface="Arial Nova" panose="020B0504020202020204" pitchFamily="34" charset="0"/>
                <a:cs typeface="Estrangelo Edessa" panose="03080600000000000000" pitchFamily="66" charset="0"/>
              </a:rPr>
              <a:t>La Ley de Ingresos para el ejercicio fiscal 2021, fue aprobada el día 30 de diciembre de 2020 y fue publicada en el Periódico Oficial del Estado mediante el Decreto No. LXVI/APLIE/0952/2020 I P.O. el día  31 de diciembre de 2020.</a:t>
            </a:r>
          </a:p>
        </p:txBody>
      </p:sp>
      <p:grpSp>
        <p:nvGrpSpPr>
          <p:cNvPr id="9" name="Group 252"/>
          <p:cNvGrpSpPr/>
          <p:nvPr/>
        </p:nvGrpSpPr>
        <p:grpSpPr>
          <a:xfrm>
            <a:off x="609600" y="4275085"/>
            <a:ext cx="1219200" cy="1135115"/>
            <a:chOff x="-1593850" y="2911475"/>
            <a:chExt cx="1336675" cy="1355726"/>
          </a:xfrm>
          <a:solidFill>
            <a:srgbClr val="00FFFF"/>
          </a:solidFill>
        </p:grpSpPr>
        <p:sp>
          <p:nvSpPr>
            <p:cNvPr id="10" name="Freeform 76"/>
            <p:cNvSpPr>
              <a:spLocks noEditPoints="1"/>
            </p:cNvSpPr>
            <p:nvPr/>
          </p:nvSpPr>
          <p:spPr bwMode="auto">
            <a:xfrm>
              <a:off x="-1593850" y="2911475"/>
              <a:ext cx="806450" cy="1127125"/>
            </a:xfrm>
            <a:custGeom>
              <a:avLst/>
              <a:gdLst>
                <a:gd name="T0" fmla="*/ 838 w 2031"/>
                <a:gd name="T1" fmla="*/ 2520 h 2839"/>
                <a:gd name="T2" fmla="*/ 1193 w 2031"/>
                <a:gd name="T3" fmla="*/ 2165 h 2839"/>
                <a:gd name="T4" fmla="*/ 242 w 2031"/>
                <a:gd name="T5" fmla="*/ 2165 h 2839"/>
                <a:gd name="T6" fmla="*/ 598 w 2031"/>
                <a:gd name="T7" fmla="*/ 2520 h 2839"/>
                <a:gd name="T8" fmla="*/ 242 w 2031"/>
                <a:gd name="T9" fmla="*/ 2165 h 2839"/>
                <a:gd name="T10" fmla="*/ 838 w 2031"/>
                <a:gd name="T11" fmla="*/ 1944 h 2839"/>
                <a:gd name="T12" fmla="*/ 1193 w 2031"/>
                <a:gd name="T13" fmla="*/ 1589 h 2839"/>
                <a:gd name="T14" fmla="*/ 242 w 2031"/>
                <a:gd name="T15" fmla="*/ 1589 h 2839"/>
                <a:gd name="T16" fmla="*/ 598 w 2031"/>
                <a:gd name="T17" fmla="*/ 1944 h 2839"/>
                <a:gd name="T18" fmla="*/ 242 w 2031"/>
                <a:gd name="T19" fmla="*/ 1589 h 2839"/>
                <a:gd name="T20" fmla="*/ 1434 w 2031"/>
                <a:gd name="T21" fmla="*/ 1368 h 2839"/>
                <a:gd name="T22" fmla="*/ 1789 w 2031"/>
                <a:gd name="T23" fmla="*/ 1014 h 2839"/>
                <a:gd name="T24" fmla="*/ 838 w 2031"/>
                <a:gd name="T25" fmla="*/ 1014 h 2839"/>
                <a:gd name="T26" fmla="*/ 1193 w 2031"/>
                <a:gd name="T27" fmla="*/ 1368 h 2839"/>
                <a:gd name="T28" fmla="*/ 838 w 2031"/>
                <a:gd name="T29" fmla="*/ 1014 h 2839"/>
                <a:gd name="T30" fmla="*/ 242 w 2031"/>
                <a:gd name="T31" fmla="*/ 1368 h 2839"/>
                <a:gd name="T32" fmla="*/ 598 w 2031"/>
                <a:gd name="T33" fmla="*/ 1014 h 2839"/>
                <a:gd name="T34" fmla="*/ 242 w 2031"/>
                <a:gd name="T35" fmla="*/ 262 h 2839"/>
                <a:gd name="T36" fmla="*/ 1789 w 2031"/>
                <a:gd name="T37" fmla="*/ 720 h 2839"/>
                <a:gd name="T38" fmla="*/ 242 w 2031"/>
                <a:gd name="T39" fmla="*/ 262 h 2839"/>
                <a:gd name="T40" fmla="*/ 1905 w 2031"/>
                <a:gd name="T41" fmla="*/ 0 h 2839"/>
                <a:gd name="T42" fmla="*/ 1954 w 2031"/>
                <a:gd name="T43" fmla="*/ 9 h 2839"/>
                <a:gd name="T44" fmla="*/ 1995 w 2031"/>
                <a:gd name="T45" fmla="*/ 37 h 2839"/>
                <a:gd name="T46" fmla="*/ 2022 w 2031"/>
                <a:gd name="T47" fmla="*/ 78 h 2839"/>
                <a:gd name="T48" fmla="*/ 2031 w 2031"/>
                <a:gd name="T49" fmla="*/ 126 h 2839"/>
                <a:gd name="T50" fmla="*/ 1967 w 2031"/>
                <a:gd name="T51" fmla="*/ 1602 h 2839"/>
                <a:gd name="T52" fmla="*/ 1846 w 2031"/>
                <a:gd name="T53" fmla="*/ 1680 h 2839"/>
                <a:gd name="T54" fmla="*/ 1789 w 2031"/>
                <a:gd name="T55" fmla="*/ 1590 h 2839"/>
                <a:gd name="T56" fmla="*/ 1434 w 2031"/>
                <a:gd name="T57" fmla="*/ 2449 h 2839"/>
                <a:gd name="T58" fmla="*/ 1435 w 2031"/>
                <a:gd name="T59" fmla="*/ 2570 h 2839"/>
                <a:gd name="T60" fmla="*/ 1453 w 2031"/>
                <a:gd name="T61" fmla="*/ 2707 h 2839"/>
                <a:gd name="T62" fmla="*/ 1490 w 2031"/>
                <a:gd name="T63" fmla="*/ 2839 h 2839"/>
                <a:gd name="T64" fmla="*/ 101 w 2031"/>
                <a:gd name="T65" fmla="*/ 2837 h 2839"/>
                <a:gd name="T66" fmla="*/ 56 w 2031"/>
                <a:gd name="T67" fmla="*/ 2817 h 2839"/>
                <a:gd name="T68" fmla="*/ 22 w 2031"/>
                <a:gd name="T69" fmla="*/ 2783 h 2839"/>
                <a:gd name="T70" fmla="*/ 2 w 2031"/>
                <a:gd name="T71" fmla="*/ 2738 h 2839"/>
                <a:gd name="T72" fmla="*/ 0 w 2031"/>
                <a:gd name="T73" fmla="*/ 126 h 2839"/>
                <a:gd name="T74" fmla="*/ 10 w 2031"/>
                <a:gd name="T75" fmla="*/ 78 h 2839"/>
                <a:gd name="T76" fmla="*/ 37 w 2031"/>
                <a:gd name="T77" fmla="*/ 37 h 2839"/>
                <a:gd name="T78" fmla="*/ 78 w 2031"/>
                <a:gd name="T79" fmla="*/ 9 h 2839"/>
                <a:gd name="T80" fmla="*/ 126 w 2031"/>
                <a:gd name="T81" fmla="*/ 0 h 2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1" h="2839">
                  <a:moveTo>
                    <a:pt x="838" y="2165"/>
                  </a:moveTo>
                  <a:lnTo>
                    <a:pt x="838" y="2520"/>
                  </a:lnTo>
                  <a:lnTo>
                    <a:pt x="1193" y="2520"/>
                  </a:lnTo>
                  <a:lnTo>
                    <a:pt x="1193" y="2165"/>
                  </a:lnTo>
                  <a:lnTo>
                    <a:pt x="838" y="2165"/>
                  </a:lnTo>
                  <a:close/>
                  <a:moveTo>
                    <a:pt x="242" y="2165"/>
                  </a:moveTo>
                  <a:lnTo>
                    <a:pt x="242" y="2520"/>
                  </a:lnTo>
                  <a:lnTo>
                    <a:pt x="598" y="2520"/>
                  </a:lnTo>
                  <a:lnTo>
                    <a:pt x="598" y="2165"/>
                  </a:lnTo>
                  <a:lnTo>
                    <a:pt x="242" y="2165"/>
                  </a:lnTo>
                  <a:close/>
                  <a:moveTo>
                    <a:pt x="838" y="1589"/>
                  </a:moveTo>
                  <a:lnTo>
                    <a:pt x="838" y="1944"/>
                  </a:lnTo>
                  <a:lnTo>
                    <a:pt x="1193" y="1944"/>
                  </a:lnTo>
                  <a:lnTo>
                    <a:pt x="1193" y="1589"/>
                  </a:lnTo>
                  <a:lnTo>
                    <a:pt x="838" y="1589"/>
                  </a:lnTo>
                  <a:close/>
                  <a:moveTo>
                    <a:pt x="242" y="1589"/>
                  </a:moveTo>
                  <a:lnTo>
                    <a:pt x="242" y="1944"/>
                  </a:lnTo>
                  <a:lnTo>
                    <a:pt x="598" y="1944"/>
                  </a:lnTo>
                  <a:lnTo>
                    <a:pt x="598" y="1589"/>
                  </a:lnTo>
                  <a:lnTo>
                    <a:pt x="242" y="1589"/>
                  </a:lnTo>
                  <a:close/>
                  <a:moveTo>
                    <a:pt x="1434" y="1014"/>
                  </a:moveTo>
                  <a:lnTo>
                    <a:pt x="1434" y="1368"/>
                  </a:lnTo>
                  <a:lnTo>
                    <a:pt x="1789" y="1368"/>
                  </a:lnTo>
                  <a:lnTo>
                    <a:pt x="1789" y="1014"/>
                  </a:lnTo>
                  <a:lnTo>
                    <a:pt x="1434" y="1014"/>
                  </a:lnTo>
                  <a:close/>
                  <a:moveTo>
                    <a:pt x="838" y="1014"/>
                  </a:moveTo>
                  <a:lnTo>
                    <a:pt x="838" y="1368"/>
                  </a:lnTo>
                  <a:lnTo>
                    <a:pt x="1193" y="1368"/>
                  </a:lnTo>
                  <a:lnTo>
                    <a:pt x="1193" y="1014"/>
                  </a:lnTo>
                  <a:lnTo>
                    <a:pt x="838" y="1014"/>
                  </a:lnTo>
                  <a:close/>
                  <a:moveTo>
                    <a:pt x="242" y="1014"/>
                  </a:moveTo>
                  <a:lnTo>
                    <a:pt x="242" y="1368"/>
                  </a:lnTo>
                  <a:lnTo>
                    <a:pt x="598" y="1368"/>
                  </a:lnTo>
                  <a:lnTo>
                    <a:pt x="598" y="1014"/>
                  </a:lnTo>
                  <a:lnTo>
                    <a:pt x="242" y="1014"/>
                  </a:lnTo>
                  <a:close/>
                  <a:moveTo>
                    <a:pt x="242" y="262"/>
                  </a:moveTo>
                  <a:lnTo>
                    <a:pt x="242" y="720"/>
                  </a:lnTo>
                  <a:lnTo>
                    <a:pt x="1789" y="720"/>
                  </a:lnTo>
                  <a:lnTo>
                    <a:pt x="1789" y="262"/>
                  </a:lnTo>
                  <a:lnTo>
                    <a:pt x="242" y="262"/>
                  </a:lnTo>
                  <a:close/>
                  <a:moveTo>
                    <a:pt x="126" y="0"/>
                  </a:moveTo>
                  <a:lnTo>
                    <a:pt x="1905" y="0"/>
                  </a:lnTo>
                  <a:lnTo>
                    <a:pt x="1930" y="2"/>
                  </a:lnTo>
                  <a:lnTo>
                    <a:pt x="1954" y="9"/>
                  </a:lnTo>
                  <a:lnTo>
                    <a:pt x="1976" y="22"/>
                  </a:lnTo>
                  <a:lnTo>
                    <a:pt x="1995" y="37"/>
                  </a:lnTo>
                  <a:lnTo>
                    <a:pt x="2010" y="56"/>
                  </a:lnTo>
                  <a:lnTo>
                    <a:pt x="2022" y="78"/>
                  </a:lnTo>
                  <a:lnTo>
                    <a:pt x="2029" y="101"/>
                  </a:lnTo>
                  <a:lnTo>
                    <a:pt x="2031" y="126"/>
                  </a:lnTo>
                  <a:lnTo>
                    <a:pt x="2031" y="1570"/>
                  </a:lnTo>
                  <a:lnTo>
                    <a:pt x="1967" y="1602"/>
                  </a:lnTo>
                  <a:lnTo>
                    <a:pt x="1905" y="1640"/>
                  </a:lnTo>
                  <a:lnTo>
                    <a:pt x="1846" y="1680"/>
                  </a:lnTo>
                  <a:lnTo>
                    <a:pt x="1789" y="1726"/>
                  </a:lnTo>
                  <a:lnTo>
                    <a:pt x="1789" y="1590"/>
                  </a:lnTo>
                  <a:lnTo>
                    <a:pt x="1434" y="1590"/>
                  </a:lnTo>
                  <a:lnTo>
                    <a:pt x="1434" y="2449"/>
                  </a:lnTo>
                  <a:lnTo>
                    <a:pt x="1432" y="2501"/>
                  </a:lnTo>
                  <a:lnTo>
                    <a:pt x="1435" y="2570"/>
                  </a:lnTo>
                  <a:lnTo>
                    <a:pt x="1442" y="2639"/>
                  </a:lnTo>
                  <a:lnTo>
                    <a:pt x="1453" y="2707"/>
                  </a:lnTo>
                  <a:lnTo>
                    <a:pt x="1470" y="2773"/>
                  </a:lnTo>
                  <a:lnTo>
                    <a:pt x="1490" y="2839"/>
                  </a:lnTo>
                  <a:lnTo>
                    <a:pt x="126" y="2839"/>
                  </a:lnTo>
                  <a:lnTo>
                    <a:pt x="101" y="2837"/>
                  </a:lnTo>
                  <a:lnTo>
                    <a:pt x="78" y="2829"/>
                  </a:lnTo>
                  <a:lnTo>
                    <a:pt x="56" y="2817"/>
                  </a:lnTo>
                  <a:lnTo>
                    <a:pt x="37" y="2801"/>
                  </a:lnTo>
                  <a:lnTo>
                    <a:pt x="22" y="2783"/>
                  </a:lnTo>
                  <a:lnTo>
                    <a:pt x="10" y="2761"/>
                  </a:lnTo>
                  <a:lnTo>
                    <a:pt x="2" y="2738"/>
                  </a:lnTo>
                  <a:lnTo>
                    <a:pt x="0" y="2712"/>
                  </a:lnTo>
                  <a:lnTo>
                    <a:pt x="0" y="126"/>
                  </a:lnTo>
                  <a:lnTo>
                    <a:pt x="2" y="101"/>
                  </a:lnTo>
                  <a:lnTo>
                    <a:pt x="10" y="78"/>
                  </a:lnTo>
                  <a:lnTo>
                    <a:pt x="22" y="56"/>
                  </a:lnTo>
                  <a:lnTo>
                    <a:pt x="37" y="37"/>
                  </a:lnTo>
                  <a:lnTo>
                    <a:pt x="56" y="22"/>
                  </a:lnTo>
                  <a:lnTo>
                    <a:pt x="78" y="9"/>
                  </a:lnTo>
                  <a:lnTo>
                    <a:pt x="101" y="2"/>
                  </a:lnTo>
                  <a:lnTo>
                    <a:pt x="126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77"/>
            <p:cNvSpPr>
              <a:spLocks noEditPoints="1"/>
            </p:cNvSpPr>
            <p:nvPr/>
          </p:nvSpPr>
          <p:spPr bwMode="auto">
            <a:xfrm>
              <a:off x="-982663" y="3541713"/>
              <a:ext cx="725488" cy="725488"/>
            </a:xfrm>
            <a:custGeom>
              <a:avLst/>
              <a:gdLst>
                <a:gd name="T0" fmla="*/ 850 w 1826"/>
                <a:gd name="T1" fmla="*/ 307 h 1828"/>
                <a:gd name="T2" fmla="*/ 750 w 1826"/>
                <a:gd name="T3" fmla="*/ 409 h 1828"/>
                <a:gd name="T4" fmla="*/ 633 w 1826"/>
                <a:gd name="T5" fmla="*/ 525 h 1828"/>
                <a:gd name="T6" fmla="*/ 604 w 1826"/>
                <a:gd name="T7" fmla="*/ 701 h 1828"/>
                <a:gd name="T8" fmla="*/ 675 w 1826"/>
                <a:gd name="T9" fmla="*/ 856 h 1828"/>
                <a:gd name="T10" fmla="*/ 875 w 1826"/>
                <a:gd name="T11" fmla="*/ 952 h 1828"/>
                <a:gd name="T12" fmla="*/ 1024 w 1826"/>
                <a:gd name="T13" fmla="*/ 997 h 1828"/>
                <a:gd name="T14" fmla="*/ 1106 w 1826"/>
                <a:gd name="T15" fmla="*/ 1085 h 1828"/>
                <a:gd name="T16" fmla="*/ 1098 w 1826"/>
                <a:gd name="T17" fmla="*/ 1221 h 1828"/>
                <a:gd name="T18" fmla="*/ 1010 w 1826"/>
                <a:gd name="T19" fmla="*/ 1308 h 1828"/>
                <a:gd name="T20" fmla="*/ 870 w 1826"/>
                <a:gd name="T21" fmla="*/ 1316 h 1828"/>
                <a:gd name="T22" fmla="*/ 762 w 1826"/>
                <a:gd name="T23" fmla="*/ 1231 h 1828"/>
                <a:gd name="T24" fmla="*/ 705 w 1826"/>
                <a:gd name="T25" fmla="*/ 1129 h 1828"/>
                <a:gd name="T26" fmla="*/ 609 w 1826"/>
                <a:gd name="T27" fmla="*/ 1144 h 1828"/>
                <a:gd name="T28" fmla="*/ 600 w 1826"/>
                <a:gd name="T29" fmla="*/ 1240 h 1828"/>
                <a:gd name="T30" fmla="*/ 706 w 1826"/>
                <a:gd name="T31" fmla="*/ 1389 h 1828"/>
                <a:gd name="T32" fmla="*/ 847 w 1826"/>
                <a:gd name="T33" fmla="*/ 1483 h 1828"/>
                <a:gd name="T34" fmla="*/ 907 w 1826"/>
                <a:gd name="T35" fmla="*/ 1543 h 1828"/>
                <a:gd name="T36" fmla="*/ 997 w 1826"/>
                <a:gd name="T37" fmla="*/ 1501 h 1828"/>
                <a:gd name="T38" fmla="*/ 1118 w 1826"/>
                <a:gd name="T39" fmla="*/ 1403 h 1828"/>
                <a:gd name="T40" fmla="*/ 1244 w 1826"/>
                <a:gd name="T41" fmla="*/ 1254 h 1828"/>
                <a:gd name="T42" fmla="*/ 1256 w 1826"/>
                <a:gd name="T43" fmla="*/ 1056 h 1828"/>
                <a:gd name="T44" fmla="*/ 1159 w 1826"/>
                <a:gd name="T45" fmla="*/ 906 h 1828"/>
                <a:gd name="T46" fmla="*/ 1001 w 1826"/>
                <a:gd name="T47" fmla="*/ 840 h 1828"/>
                <a:gd name="T48" fmla="*/ 851 w 1826"/>
                <a:gd name="T49" fmla="*/ 802 h 1828"/>
                <a:gd name="T50" fmla="*/ 757 w 1826"/>
                <a:gd name="T51" fmla="*/ 708 h 1828"/>
                <a:gd name="T52" fmla="*/ 771 w 1826"/>
                <a:gd name="T53" fmla="*/ 576 h 1828"/>
                <a:gd name="T54" fmla="*/ 891 w 1826"/>
                <a:gd name="T55" fmla="*/ 500 h 1828"/>
                <a:gd name="T56" fmla="*/ 1027 w 1826"/>
                <a:gd name="T57" fmla="*/ 530 h 1828"/>
                <a:gd name="T58" fmla="*/ 1085 w 1826"/>
                <a:gd name="T59" fmla="*/ 619 h 1828"/>
                <a:gd name="T60" fmla="*/ 1176 w 1826"/>
                <a:gd name="T61" fmla="*/ 639 h 1828"/>
                <a:gd name="T62" fmla="*/ 1227 w 1826"/>
                <a:gd name="T63" fmla="*/ 578 h 1828"/>
                <a:gd name="T64" fmla="*/ 1139 w 1826"/>
                <a:gd name="T65" fmla="*/ 439 h 1828"/>
                <a:gd name="T66" fmla="*/ 1001 w 1826"/>
                <a:gd name="T67" fmla="*/ 327 h 1828"/>
                <a:gd name="T68" fmla="*/ 939 w 1826"/>
                <a:gd name="T69" fmla="*/ 267 h 1828"/>
                <a:gd name="T70" fmla="*/ 1133 w 1826"/>
                <a:gd name="T71" fmla="*/ 27 h 1828"/>
                <a:gd name="T72" fmla="*/ 1452 w 1826"/>
                <a:gd name="T73" fmla="*/ 176 h 1828"/>
                <a:gd name="T74" fmla="*/ 1689 w 1826"/>
                <a:gd name="T75" fmla="*/ 433 h 1828"/>
                <a:gd name="T76" fmla="*/ 1815 w 1826"/>
                <a:gd name="T77" fmla="*/ 766 h 1828"/>
                <a:gd name="T78" fmla="*/ 1800 w 1826"/>
                <a:gd name="T79" fmla="*/ 1133 h 1828"/>
                <a:gd name="T80" fmla="*/ 1650 w 1826"/>
                <a:gd name="T81" fmla="*/ 1454 h 1828"/>
                <a:gd name="T82" fmla="*/ 1394 w 1826"/>
                <a:gd name="T83" fmla="*/ 1691 h 1828"/>
                <a:gd name="T84" fmla="*/ 1062 w 1826"/>
                <a:gd name="T85" fmla="*/ 1815 h 1828"/>
                <a:gd name="T86" fmla="*/ 690 w 1826"/>
                <a:gd name="T87" fmla="*/ 1800 h 1828"/>
                <a:gd name="T88" fmla="*/ 366 w 1826"/>
                <a:gd name="T89" fmla="*/ 1645 h 1828"/>
                <a:gd name="T90" fmla="*/ 129 w 1826"/>
                <a:gd name="T91" fmla="*/ 1381 h 1828"/>
                <a:gd name="T92" fmla="*/ 13 w 1826"/>
                <a:gd name="T93" fmla="*/ 1065 h 1828"/>
                <a:gd name="T94" fmla="*/ 11 w 1826"/>
                <a:gd name="T95" fmla="*/ 771 h 1828"/>
                <a:gd name="T96" fmla="*/ 126 w 1826"/>
                <a:gd name="T97" fmla="*/ 449 h 1828"/>
                <a:gd name="T98" fmla="*/ 337 w 1826"/>
                <a:gd name="T99" fmla="*/ 205 h 1828"/>
                <a:gd name="T100" fmla="*/ 623 w 1826"/>
                <a:gd name="T101" fmla="*/ 47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26" h="1828">
                  <a:moveTo>
                    <a:pt x="907" y="267"/>
                  </a:moveTo>
                  <a:lnTo>
                    <a:pt x="888" y="270"/>
                  </a:lnTo>
                  <a:lnTo>
                    <a:pt x="871" y="278"/>
                  </a:lnTo>
                  <a:lnTo>
                    <a:pt x="859" y="292"/>
                  </a:lnTo>
                  <a:lnTo>
                    <a:pt x="850" y="307"/>
                  </a:lnTo>
                  <a:lnTo>
                    <a:pt x="847" y="327"/>
                  </a:lnTo>
                  <a:lnTo>
                    <a:pt x="847" y="377"/>
                  </a:lnTo>
                  <a:lnTo>
                    <a:pt x="812" y="384"/>
                  </a:lnTo>
                  <a:lnTo>
                    <a:pt x="780" y="396"/>
                  </a:lnTo>
                  <a:lnTo>
                    <a:pt x="750" y="409"/>
                  </a:lnTo>
                  <a:lnTo>
                    <a:pt x="723" y="425"/>
                  </a:lnTo>
                  <a:lnTo>
                    <a:pt x="698" y="443"/>
                  </a:lnTo>
                  <a:lnTo>
                    <a:pt x="672" y="469"/>
                  </a:lnTo>
                  <a:lnTo>
                    <a:pt x="650" y="496"/>
                  </a:lnTo>
                  <a:lnTo>
                    <a:pt x="633" y="525"/>
                  </a:lnTo>
                  <a:lnTo>
                    <a:pt x="619" y="557"/>
                  </a:lnTo>
                  <a:lnTo>
                    <a:pt x="609" y="590"/>
                  </a:lnTo>
                  <a:lnTo>
                    <a:pt x="604" y="627"/>
                  </a:lnTo>
                  <a:lnTo>
                    <a:pt x="602" y="664"/>
                  </a:lnTo>
                  <a:lnTo>
                    <a:pt x="604" y="701"/>
                  </a:lnTo>
                  <a:lnTo>
                    <a:pt x="610" y="738"/>
                  </a:lnTo>
                  <a:lnTo>
                    <a:pt x="620" y="771"/>
                  </a:lnTo>
                  <a:lnTo>
                    <a:pt x="635" y="802"/>
                  </a:lnTo>
                  <a:lnTo>
                    <a:pt x="654" y="831"/>
                  </a:lnTo>
                  <a:lnTo>
                    <a:pt x="675" y="856"/>
                  </a:lnTo>
                  <a:lnTo>
                    <a:pt x="700" y="879"/>
                  </a:lnTo>
                  <a:lnTo>
                    <a:pt x="729" y="897"/>
                  </a:lnTo>
                  <a:lnTo>
                    <a:pt x="777" y="920"/>
                  </a:lnTo>
                  <a:lnTo>
                    <a:pt x="826" y="938"/>
                  </a:lnTo>
                  <a:lnTo>
                    <a:pt x="875" y="952"/>
                  </a:lnTo>
                  <a:lnTo>
                    <a:pt x="927" y="965"/>
                  </a:lnTo>
                  <a:lnTo>
                    <a:pt x="952" y="971"/>
                  </a:lnTo>
                  <a:lnTo>
                    <a:pt x="977" y="978"/>
                  </a:lnTo>
                  <a:lnTo>
                    <a:pt x="1001" y="986"/>
                  </a:lnTo>
                  <a:lnTo>
                    <a:pt x="1024" y="997"/>
                  </a:lnTo>
                  <a:lnTo>
                    <a:pt x="1046" y="1009"/>
                  </a:lnTo>
                  <a:lnTo>
                    <a:pt x="1066" y="1024"/>
                  </a:lnTo>
                  <a:lnTo>
                    <a:pt x="1083" y="1041"/>
                  </a:lnTo>
                  <a:lnTo>
                    <a:pt x="1097" y="1062"/>
                  </a:lnTo>
                  <a:lnTo>
                    <a:pt x="1106" y="1085"/>
                  </a:lnTo>
                  <a:lnTo>
                    <a:pt x="1111" y="1112"/>
                  </a:lnTo>
                  <a:lnTo>
                    <a:pt x="1113" y="1141"/>
                  </a:lnTo>
                  <a:lnTo>
                    <a:pt x="1112" y="1170"/>
                  </a:lnTo>
                  <a:lnTo>
                    <a:pt x="1107" y="1196"/>
                  </a:lnTo>
                  <a:lnTo>
                    <a:pt x="1098" y="1221"/>
                  </a:lnTo>
                  <a:lnTo>
                    <a:pt x="1086" y="1243"/>
                  </a:lnTo>
                  <a:lnTo>
                    <a:pt x="1071" y="1264"/>
                  </a:lnTo>
                  <a:lnTo>
                    <a:pt x="1052" y="1281"/>
                  </a:lnTo>
                  <a:lnTo>
                    <a:pt x="1033" y="1296"/>
                  </a:lnTo>
                  <a:lnTo>
                    <a:pt x="1010" y="1308"/>
                  </a:lnTo>
                  <a:lnTo>
                    <a:pt x="986" y="1317"/>
                  </a:lnTo>
                  <a:lnTo>
                    <a:pt x="960" y="1322"/>
                  </a:lnTo>
                  <a:lnTo>
                    <a:pt x="929" y="1324"/>
                  </a:lnTo>
                  <a:lnTo>
                    <a:pt x="899" y="1322"/>
                  </a:lnTo>
                  <a:lnTo>
                    <a:pt x="870" y="1316"/>
                  </a:lnTo>
                  <a:lnTo>
                    <a:pt x="843" y="1305"/>
                  </a:lnTo>
                  <a:lnTo>
                    <a:pt x="818" y="1291"/>
                  </a:lnTo>
                  <a:lnTo>
                    <a:pt x="795" y="1273"/>
                  </a:lnTo>
                  <a:lnTo>
                    <a:pt x="777" y="1254"/>
                  </a:lnTo>
                  <a:lnTo>
                    <a:pt x="762" y="1231"/>
                  </a:lnTo>
                  <a:lnTo>
                    <a:pt x="750" y="1203"/>
                  </a:lnTo>
                  <a:lnTo>
                    <a:pt x="740" y="1169"/>
                  </a:lnTo>
                  <a:lnTo>
                    <a:pt x="732" y="1152"/>
                  </a:lnTo>
                  <a:lnTo>
                    <a:pt x="721" y="1139"/>
                  </a:lnTo>
                  <a:lnTo>
                    <a:pt x="705" y="1129"/>
                  </a:lnTo>
                  <a:lnTo>
                    <a:pt x="689" y="1124"/>
                  </a:lnTo>
                  <a:lnTo>
                    <a:pt x="670" y="1124"/>
                  </a:lnTo>
                  <a:lnTo>
                    <a:pt x="638" y="1130"/>
                  </a:lnTo>
                  <a:lnTo>
                    <a:pt x="623" y="1136"/>
                  </a:lnTo>
                  <a:lnTo>
                    <a:pt x="609" y="1144"/>
                  </a:lnTo>
                  <a:lnTo>
                    <a:pt x="599" y="1155"/>
                  </a:lnTo>
                  <a:lnTo>
                    <a:pt x="591" y="1170"/>
                  </a:lnTo>
                  <a:lnTo>
                    <a:pt x="588" y="1185"/>
                  </a:lnTo>
                  <a:lnTo>
                    <a:pt x="589" y="1202"/>
                  </a:lnTo>
                  <a:lnTo>
                    <a:pt x="600" y="1240"/>
                  </a:lnTo>
                  <a:lnTo>
                    <a:pt x="613" y="1275"/>
                  </a:lnTo>
                  <a:lnTo>
                    <a:pt x="631" y="1308"/>
                  </a:lnTo>
                  <a:lnTo>
                    <a:pt x="655" y="1340"/>
                  </a:lnTo>
                  <a:lnTo>
                    <a:pt x="679" y="1367"/>
                  </a:lnTo>
                  <a:lnTo>
                    <a:pt x="706" y="1389"/>
                  </a:lnTo>
                  <a:lnTo>
                    <a:pt x="735" y="1407"/>
                  </a:lnTo>
                  <a:lnTo>
                    <a:pt x="771" y="1424"/>
                  </a:lnTo>
                  <a:lnTo>
                    <a:pt x="808" y="1436"/>
                  </a:lnTo>
                  <a:lnTo>
                    <a:pt x="847" y="1445"/>
                  </a:lnTo>
                  <a:lnTo>
                    <a:pt x="847" y="1483"/>
                  </a:lnTo>
                  <a:lnTo>
                    <a:pt x="850" y="1501"/>
                  </a:lnTo>
                  <a:lnTo>
                    <a:pt x="859" y="1518"/>
                  </a:lnTo>
                  <a:lnTo>
                    <a:pt x="871" y="1531"/>
                  </a:lnTo>
                  <a:lnTo>
                    <a:pt x="888" y="1540"/>
                  </a:lnTo>
                  <a:lnTo>
                    <a:pt x="907" y="1543"/>
                  </a:lnTo>
                  <a:lnTo>
                    <a:pt x="939" y="1543"/>
                  </a:lnTo>
                  <a:lnTo>
                    <a:pt x="959" y="1540"/>
                  </a:lnTo>
                  <a:lnTo>
                    <a:pt x="976" y="1531"/>
                  </a:lnTo>
                  <a:lnTo>
                    <a:pt x="988" y="1518"/>
                  </a:lnTo>
                  <a:lnTo>
                    <a:pt x="997" y="1501"/>
                  </a:lnTo>
                  <a:lnTo>
                    <a:pt x="1001" y="1483"/>
                  </a:lnTo>
                  <a:lnTo>
                    <a:pt x="1001" y="1446"/>
                  </a:lnTo>
                  <a:lnTo>
                    <a:pt x="1042" y="1436"/>
                  </a:lnTo>
                  <a:lnTo>
                    <a:pt x="1081" y="1422"/>
                  </a:lnTo>
                  <a:lnTo>
                    <a:pt x="1118" y="1403"/>
                  </a:lnTo>
                  <a:lnTo>
                    <a:pt x="1151" y="1380"/>
                  </a:lnTo>
                  <a:lnTo>
                    <a:pt x="1181" y="1353"/>
                  </a:lnTo>
                  <a:lnTo>
                    <a:pt x="1207" y="1322"/>
                  </a:lnTo>
                  <a:lnTo>
                    <a:pt x="1227" y="1289"/>
                  </a:lnTo>
                  <a:lnTo>
                    <a:pt x="1244" y="1254"/>
                  </a:lnTo>
                  <a:lnTo>
                    <a:pt x="1255" y="1215"/>
                  </a:lnTo>
                  <a:lnTo>
                    <a:pt x="1263" y="1175"/>
                  </a:lnTo>
                  <a:lnTo>
                    <a:pt x="1265" y="1132"/>
                  </a:lnTo>
                  <a:lnTo>
                    <a:pt x="1263" y="1093"/>
                  </a:lnTo>
                  <a:lnTo>
                    <a:pt x="1256" y="1056"/>
                  </a:lnTo>
                  <a:lnTo>
                    <a:pt x="1245" y="1020"/>
                  </a:lnTo>
                  <a:lnTo>
                    <a:pt x="1229" y="987"/>
                  </a:lnTo>
                  <a:lnTo>
                    <a:pt x="1210" y="957"/>
                  </a:lnTo>
                  <a:lnTo>
                    <a:pt x="1187" y="930"/>
                  </a:lnTo>
                  <a:lnTo>
                    <a:pt x="1159" y="906"/>
                  </a:lnTo>
                  <a:lnTo>
                    <a:pt x="1127" y="886"/>
                  </a:lnTo>
                  <a:lnTo>
                    <a:pt x="1090" y="867"/>
                  </a:lnTo>
                  <a:lnTo>
                    <a:pt x="1061" y="856"/>
                  </a:lnTo>
                  <a:lnTo>
                    <a:pt x="1031" y="847"/>
                  </a:lnTo>
                  <a:lnTo>
                    <a:pt x="1001" y="840"/>
                  </a:lnTo>
                  <a:lnTo>
                    <a:pt x="969" y="833"/>
                  </a:lnTo>
                  <a:lnTo>
                    <a:pt x="938" y="827"/>
                  </a:lnTo>
                  <a:lnTo>
                    <a:pt x="909" y="820"/>
                  </a:lnTo>
                  <a:lnTo>
                    <a:pt x="879" y="812"/>
                  </a:lnTo>
                  <a:lnTo>
                    <a:pt x="851" y="802"/>
                  </a:lnTo>
                  <a:lnTo>
                    <a:pt x="826" y="788"/>
                  </a:lnTo>
                  <a:lnTo>
                    <a:pt x="803" y="772"/>
                  </a:lnTo>
                  <a:lnTo>
                    <a:pt x="782" y="751"/>
                  </a:lnTo>
                  <a:lnTo>
                    <a:pt x="768" y="730"/>
                  </a:lnTo>
                  <a:lnTo>
                    <a:pt x="757" y="708"/>
                  </a:lnTo>
                  <a:lnTo>
                    <a:pt x="752" y="683"/>
                  </a:lnTo>
                  <a:lnTo>
                    <a:pt x="750" y="655"/>
                  </a:lnTo>
                  <a:lnTo>
                    <a:pt x="752" y="626"/>
                  </a:lnTo>
                  <a:lnTo>
                    <a:pt x="759" y="600"/>
                  </a:lnTo>
                  <a:lnTo>
                    <a:pt x="771" y="576"/>
                  </a:lnTo>
                  <a:lnTo>
                    <a:pt x="787" y="553"/>
                  </a:lnTo>
                  <a:lnTo>
                    <a:pt x="808" y="534"/>
                  </a:lnTo>
                  <a:lnTo>
                    <a:pt x="833" y="519"/>
                  </a:lnTo>
                  <a:lnTo>
                    <a:pt x="861" y="506"/>
                  </a:lnTo>
                  <a:lnTo>
                    <a:pt x="891" y="500"/>
                  </a:lnTo>
                  <a:lnTo>
                    <a:pt x="923" y="497"/>
                  </a:lnTo>
                  <a:lnTo>
                    <a:pt x="952" y="499"/>
                  </a:lnTo>
                  <a:lnTo>
                    <a:pt x="980" y="506"/>
                  </a:lnTo>
                  <a:lnTo>
                    <a:pt x="1006" y="517"/>
                  </a:lnTo>
                  <a:lnTo>
                    <a:pt x="1027" y="530"/>
                  </a:lnTo>
                  <a:lnTo>
                    <a:pt x="1047" y="548"/>
                  </a:lnTo>
                  <a:lnTo>
                    <a:pt x="1059" y="564"/>
                  </a:lnTo>
                  <a:lnTo>
                    <a:pt x="1069" y="583"/>
                  </a:lnTo>
                  <a:lnTo>
                    <a:pt x="1077" y="604"/>
                  </a:lnTo>
                  <a:lnTo>
                    <a:pt x="1085" y="619"/>
                  </a:lnTo>
                  <a:lnTo>
                    <a:pt x="1097" y="631"/>
                  </a:lnTo>
                  <a:lnTo>
                    <a:pt x="1110" y="640"/>
                  </a:lnTo>
                  <a:lnTo>
                    <a:pt x="1127" y="644"/>
                  </a:lnTo>
                  <a:lnTo>
                    <a:pt x="1143" y="644"/>
                  </a:lnTo>
                  <a:lnTo>
                    <a:pt x="1176" y="639"/>
                  </a:lnTo>
                  <a:lnTo>
                    <a:pt x="1193" y="634"/>
                  </a:lnTo>
                  <a:lnTo>
                    <a:pt x="1208" y="625"/>
                  </a:lnTo>
                  <a:lnTo>
                    <a:pt x="1218" y="611"/>
                  </a:lnTo>
                  <a:lnTo>
                    <a:pt x="1225" y="596"/>
                  </a:lnTo>
                  <a:lnTo>
                    <a:pt x="1227" y="578"/>
                  </a:lnTo>
                  <a:lnTo>
                    <a:pt x="1223" y="559"/>
                  </a:lnTo>
                  <a:lnTo>
                    <a:pt x="1209" y="525"/>
                  </a:lnTo>
                  <a:lnTo>
                    <a:pt x="1189" y="493"/>
                  </a:lnTo>
                  <a:lnTo>
                    <a:pt x="1166" y="465"/>
                  </a:lnTo>
                  <a:lnTo>
                    <a:pt x="1139" y="439"/>
                  </a:lnTo>
                  <a:lnTo>
                    <a:pt x="1110" y="418"/>
                  </a:lnTo>
                  <a:lnTo>
                    <a:pt x="1076" y="401"/>
                  </a:lnTo>
                  <a:lnTo>
                    <a:pt x="1040" y="386"/>
                  </a:lnTo>
                  <a:lnTo>
                    <a:pt x="1001" y="377"/>
                  </a:lnTo>
                  <a:lnTo>
                    <a:pt x="1001" y="327"/>
                  </a:lnTo>
                  <a:lnTo>
                    <a:pt x="997" y="307"/>
                  </a:lnTo>
                  <a:lnTo>
                    <a:pt x="988" y="292"/>
                  </a:lnTo>
                  <a:lnTo>
                    <a:pt x="976" y="278"/>
                  </a:lnTo>
                  <a:lnTo>
                    <a:pt x="959" y="270"/>
                  </a:lnTo>
                  <a:lnTo>
                    <a:pt x="939" y="267"/>
                  </a:lnTo>
                  <a:lnTo>
                    <a:pt x="907" y="267"/>
                  </a:lnTo>
                  <a:close/>
                  <a:moveTo>
                    <a:pt x="914" y="0"/>
                  </a:moveTo>
                  <a:lnTo>
                    <a:pt x="988" y="3"/>
                  </a:lnTo>
                  <a:lnTo>
                    <a:pt x="1062" y="12"/>
                  </a:lnTo>
                  <a:lnTo>
                    <a:pt x="1133" y="27"/>
                  </a:lnTo>
                  <a:lnTo>
                    <a:pt x="1201" y="46"/>
                  </a:lnTo>
                  <a:lnTo>
                    <a:pt x="1269" y="72"/>
                  </a:lnTo>
                  <a:lnTo>
                    <a:pt x="1333" y="102"/>
                  </a:lnTo>
                  <a:lnTo>
                    <a:pt x="1394" y="136"/>
                  </a:lnTo>
                  <a:lnTo>
                    <a:pt x="1452" y="176"/>
                  </a:lnTo>
                  <a:lnTo>
                    <a:pt x="1507" y="220"/>
                  </a:lnTo>
                  <a:lnTo>
                    <a:pt x="1559" y="268"/>
                  </a:lnTo>
                  <a:lnTo>
                    <a:pt x="1606" y="319"/>
                  </a:lnTo>
                  <a:lnTo>
                    <a:pt x="1650" y="374"/>
                  </a:lnTo>
                  <a:lnTo>
                    <a:pt x="1689" y="433"/>
                  </a:lnTo>
                  <a:lnTo>
                    <a:pt x="1724" y="494"/>
                  </a:lnTo>
                  <a:lnTo>
                    <a:pt x="1755" y="558"/>
                  </a:lnTo>
                  <a:lnTo>
                    <a:pt x="1779" y="625"/>
                  </a:lnTo>
                  <a:lnTo>
                    <a:pt x="1800" y="694"/>
                  </a:lnTo>
                  <a:lnTo>
                    <a:pt x="1815" y="766"/>
                  </a:lnTo>
                  <a:lnTo>
                    <a:pt x="1823" y="839"/>
                  </a:lnTo>
                  <a:lnTo>
                    <a:pt x="1826" y="914"/>
                  </a:lnTo>
                  <a:lnTo>
                    <a:pt x="1823" y="988"/>
                  </a:lnTo>
                  <a:lnTo>
                    <a:pt x="1815" y="1062"/>
                  </a:lnTo>
                  <a:lnTo>
                    <a:pt x="1800" y="1133"/>
                  </a:lnTo>
                  <a:lnTo>
                    <a:pt x="1779" y="1203"/>
                  </a:lnTo>
                  <a:lnTo>
                    <a:pt x="1755" y="1269"/>
                  </a:lnTo>
                  <a:lnTo>
                    <a:pt x="1724" y="1333"/>
                  </a:lnTo>
                  <a:lnTo>
                    <a:pt x="1689" y="1396"/>
                  </a:lnTo>
                  <a:lnTo>
                    <a:pt x="1650" y="1454"/>
                  </a:lnTo>
                  <a:lnTo>
                    <a:pt x="1606" y="1509"/>
                  </a:lnTo>
                  <a:lnTo>
                    <a:pt x="1559" y="1559"/>
                  </a:lnTo>
                  <a:lnTo>
                    <a:pt x="1507" y="1607"/>
                  </a:lnTo>
                  <a:lnTo>
                    <a:pt x="1452" y="1652"/>
                  </a:lnTo>
                  <a:lnTo>
                    <a:pt x="1394" y="1691"/>
                  </a:lnTo>
                  <a:lnTo>
                    <a:pt x="1333" y="1725"/>
                  </a:lnTo>
                  <a:lnTo>
                    <a:pt x="1269" y="1755"/>
                  </a:lnTo>
                  <a:lnTo>
                    <a:pt x="1201" y="1781"/>
                  </a:lnTo>
                  <a:lnTo>
                    <a:pt x="1133" y="1801"/>
                  </a:lnTo>
                  <a:lnTo>
                    <a:pt x="1062" y="1815"/>
                  </a:lnTo>
                  <a:lnTo>
                    <a:pt x="988" y="1825"/>
                  </a:lnTo>
                  <a:lnTo>
                    <a:pt x="914" y="1828"/>
                  </a:lnTo>
                  <a:lnTo>
                    <a:pt x="837" y="1825"/>
                  </a:lnTo>
                  <a:lnTo>
                    <a:pt x="762" y="1815"/>
                  </a:lnTo>
                  <a:lnTo>
                    <a:pt x="690" y="1800"/>
                  </a:lnTo>
                  <a:lnTo>
                    <a:pt x="619" y="1779"/>
                  </a:lnTo>
                  <a:lnTo>
                    <a:pt x="552" y="1753"/>
                  </a:lnTo>
                  <a:lnTo>
                    <a:pt x="487" y="1722"/>
                  </a:lnTo>
                  <a:lnTo>
                    <a:pt x="425" y="1686"/>
                  </a:lnTo>
                  <a:lnTo>
                    <a:pt x="366" y="1645"/>
                  </a:lnTo>
                  <a:lnTo>
                    <a:pt x="311" y="1600"/>
                  </a:lnTo>
                  <a:lnTo>
                    <a:pt x="259" y="1551"/>
                  </a:lnTo>
                  <a:lnTo>
                    <a:pt x="211" y="1498"/>
                  </a:lnTo>
                  <a:lnTo>
                    <a:pt x="168" y="1441"/>
                  </a:lnTo>
                  <a:lnTo>
                    <a:pt x="129" y="1381"/>
                  </a:lnTo>
                  <a:lnTo>
                    <a:pt x="94" y="1318"/>
                  </a:lnTo>
                  <a:lnTo>
                    <a:pt x="65" y="1252"/>
                  </a:lnTo>
                  <a:lnTo>
                    <a:pt x="44" y="1191"/>
                  </a:lnTo>
                  <a:lnTo>
                    <a:pt x="26" y="1129"/>
                  </a:lnTo>
                  <a:lnTo>
                    <a:pt x="13" y="1065"/>
                  </a:lnTo>
                  <a:lnTo>
                    <a:pt x="4" y="1000"/>
                  </a:lnTo>
                  <a:lnTo>
                    <a:pt x="1" y="932"/>
                  </a:lnTo>
                  <a:lnTo>
                    <a:pt x="0" y="914"/>
                  </a:lnTo>
                  <a:lnTo>
                    <a:pt x="3" y="841"/>
                  </a:lnTo>
                  <a:lnTo>
                    <a:pt x="11" y="771"/>
                  </a:lnTo>
                  <a:lnTo>
                    <a:pt x="25" y="702"/>
                  </a:lnTo>
                  <a:lnTo>
                    <a:pt x="44" y="636"/>
                  </a:lnTo>
                  <a:lnTo>
                    <a:pt x="66" y="572"/>
                  </a:lnTo>
                  <a:lnTo>
                    <a:pt x="94" y="510"/>
                  </a:lnTo>
                  <a:lnTo>
                    <a:pt x="126" y="449"/>
                  </a:lnTo>
                  <a:lnTo>
                    <a:pt x="163" y="392"/>
                  </a:lnTo>
                  <a:lnTo>
                    <a:pt x="203" y="339"/>
                  </a:lnTo>
                  <a:lnTo>
                    <a:pt x="248" y="288"/>
                  </a:lnTo>
                  <a:lnTo>
                    <a:pt x="291" y="245"/>
                  </a:lnTo>
                  <a:lnTo>
                    <a:pt x="337" y="205"/>
                  </a:lnTo>
                  <a:lnTo>
                    <a:pt x="385" y="168"/>
                  </a:lnTo>
                  <a:lnTo>
                    <a:pt x="437" y="134"/>
                  </a:lnTo>
                  <a:lnTo>
                    <a:pt x="490" y="103"/>
                  </a:lnTo>
                  <a:lnTo>
                    <a:pt x="555" y="73"/>
                  </a:lnTo>
                  <a:lnTo>
                    <a:pt x="623" y="47"/>
                  </a:lnTo>
                  <a:lnTo>
                    <a:pt x="692" y="27"/>
                  </a:lnTo>
                  <a:lnTo>
                    <a:pt x="763" y="12"/>
                  </a:lnTo>
                  <a:lnTo>
                    <a:pt x="838" y="3"/>
                  </a:lnTo>
                  <a:lnTo>
                    <a:pt x="914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4486971" y="47938"/>
            <a:ext cx="2188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>
                    <a:lumMod val="75000"/>
                  </a:schemeClr>
                </a:solidFill>
                <a:latin typeface="Abadi" panose="020F0502020204030204" pitchFamily="34" charset="0"/>
                <a:cs typeface="Abadi" panose="020F0502020204030204" pitchFamily="34" charset="0"/>
              </a:rPr>
              <a:t>LEY DE INGRESOS 2021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5638800" y="8534400"/>
            <a:ext cx="1219200" cy="609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2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784" y="8534400"/>
            <a:ext cx="1730463" cy="57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83026" y="417493"/>
            <a:ext cx="64463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CARACTERÍSTICAS DE LA LEY DE INGRESOS</a:t>
            </a:r>
          </a:p>
        </p:txBody>
      </p:sp>
      <p:sp>
        <p:nvSpPr>
          <p:cNvPr id="48" name="TextBox 46"/>
          <p:cNvSpPr txBox="1"/>
          <p:nvPr/>
        </p:nvSpPr>
        <p:spPr>
          <a:xfrm flipH="1">
            <a:off x="1420094" y="5257800"/>
            <a:ext cx="357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02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04353" y="1341168"/>
            <a:ext cx="6248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Arial Nova" panose="020B0504020202020204" pitchFamily="34" charset="0"/>
                <a:cs typeface="Estrangelo Edessa" panose="03080600000000000000" pitchFamily="66" charset="0"/>
              </a:rPr>
              <a:t>Algunas de las características que se pueden atribuir a la Ley de Ingresos, son las siguientes:</a:t>
            </a:r>
          </a:p>
        </p:txBody>
      </p:sp>
      <p:cxnSp>
        <p:nvCxnSpPr>
          <p:cNvPr id="120" name="Straight Connector 232"/>
          <p:cNvCxnSpPr/>
          <p:nvPr/>
        </p:nvCxnSpPr>
        <p:spPr>
          <a:xfrm>
            <a:off x="2172467" y="2667000"/>
            <a:ext cx="422833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ángulo 49"/>
          <p:cNvSpPr/>
          <p:nvPr/>
        </p:nvSpPr>
        <p:spPr>
          <a:xfrm>
            <a:off x="5638800" y="8534400"/>
            <a:ext cx="1219200" cy="609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3</a:t>
            </a:r>
          </a:p>
        </p:txBody>
      </p:sp>
      <p:pic>
        <p:nvPicPr>
          <p:cNvPr id="51" name="Imagen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784" y="8534400"/>
            <a:ext cx="1730463" cy="578304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4" t="24440" r="3994" b="11662"/>
          <a:stretch/>
        </p:blipFill>
        <p:spPr>
          <a:xfrm>
            <a:off x="178461" y="2667000"/>
            <a:ext cx="6524341" cy="50668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ángulo 4"/>
          <p:cNvSpPr/>
          <p:nvPr/>
        </p:nvSpPr>
        <p:spPr>
          <a:xfrm>
            <a:off x="228600" y="2666999"/>
            <a:ext cx="1548920" cy="1788623"/>
          </a:xfrm>
          <a:prstGeom prst="rect">
            <a:avLst/>
          </a:prstGeom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6350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err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Anualidad</a:t>
            </a:r>
            <a:endParaRPr lang="en-US" sz="14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ángulo 51"/>
          <p:cNvSpPr/>
          <p:nvPr/>
        </p:nvSpPr>
        <p:spPr>
          <a:xfrm>
            <a:off x="1857293" y="2666999"/>
            <a:ext cx="1548920" cy="178862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6350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err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Precisión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Rectángulo 52"/>
          <p:cNvSpPr/>
          <p:nvPr/>
        </p:nvSpPr>
        <p:spPr>
          <a:xfrm>
            <a:off x="3480280" y="2667000"/>
            <a:ext cx="1548920" cy="1788622"/>
          </a:xfrm>
          <a:prstGeom prst="rect">
            <a:avLst/>
          </a:prstGeom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63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err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Previsibilidad</a:t>
            </a:r>
            <a:endParaRPr lang="es-MX" sz="1400" dirty="0">
              <a:latin typeface="Arial Black" panose="020B0A04020102020204" pitchFamily="34" charset="0"/>
            </a:endParaRPr>
          </a:p>
        </p:txBody>
      </p:sp>
      <p:sp>
        <p:nvSpPr>
          <p:cNvPr id="54" name="Rectángulo 53"/>
          <p:cNvSpPr/>
          <p:nvPr/>
        </p:nvSpPr>
        <p:spPr>
          <a:xfrm>
            <a:off x="5105400" y="2667000"/>
            <a:ext cx="1548920" cy="1788622"/>
          </a:xfrm>
          <a:prstGeom prst="rect">
            <a:avLst/>
          </a:prstGeom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6350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err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Especialidad</a:t>
            </a:r>
            <a:endParaRPr lang="es-MX" sz="1400" dirty="0">
              <a:latin typeface="Arial Black" panose="020B0A040201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28600" y="4724400"/>
            <a:ext cx="1527245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800" kern="0" dirty="0">
                <a:solidFill>
                  <a:schemeClr val="bg2">
                    <a:lumMod val="50000"/>
                  </a:schemeClr>
                </a:solidFill>
                <a:latin typeface="Arial Nova" panose="020B0504020202020204" pitchFamily="34" charset="0"/>
                <a:cs typeface="Estrangelo Edessa" panose="03080600000000000000" pitchFamily="66" charset="0"/>
              </a:rPr>
              <a:t>Tiene vigencia durante un año fiscal, que corresponde al año calendario</a:t>
            </a:r>
            <a:r>
              <a:rPr lang="es-MX" sz="1800" kern="0" dirty="0">
                <a:solidFill>
                  <a:schemeClr val="bg2">
                    <a:lumMod val="50000"/>
                  </a:schemeClr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55" name="Rectángulo 54"/>
          <p:cNvSpPr/>
          <p:nvPr/>
        </p:nvSpPr>
        <p:spPr>
          <a:xfrm>
            <a:off x="1905000" y="4724400"/>
            <a:ext cx="1372047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Rectángulo 55"/>
          <p:cNvSpPr/>
          <p:nvPr/>
        </p:nvSpPr>
        <p:spPr>
          <a:xfrm>
            <a:off x="3580953" y="4724400"/>
            <a:ext cx="1372047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kern="0" dirty="0">
                <a:solidFill>
                  <a:schemeClr val="bg2">
                    <a:lumMod val="50000"/>
                  </a:schemeClr>
                </a:solidFill>
                <a:latin typeface="Arial Nova" panose="020B0504020202020204" pitchFamily="34" charset="0"/>
                <a:cs typeface="Estrangelo Edessa" panose="03080600000000000000" pitchFamily="66" charset="0"/>
              </a:rPr>
              <a:t>Ya que establece las cantidades estimadas que por cada concepto habrá de obtener la hacienda pública</a:t>
            </a:r>
            <a:r>
              <a:rPr lang="es-MX" sz="1600" kern="0" dirty="0">
                <a:solidFill>
                  <a:schemeClr val="bg2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. 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ángulo 56"/>
          <p:cNvSpPr/>
          <p:nvPr/>
        </p:nvSpPr>
        <p:spPr>
          <a:xfrm>
            <a:off x="5181600" y="4724400"/>
            <a:ext cx="1372047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kern="0" dirty="0">
                <a:solidFill>
                  <a:schemeClr val="bg2">
                    <a:lumMod val="50000"/>
                  </a:schemeClr>
                </a:solidFill>
                <a:latin typeface="Arial Nova" panose="020B0504020202020204" pitchFamily="34" charset="0"/>
                <a:cs typeface="Estrangelo Edessa" panose="03080600000000000000" pitchFamily="66" charset="0"/>
              </a:rPr>
              <a:t>En razón de que dicha ley contiene un catálogo de rubros por obtener en el año de su vigencia</a:t>
            </a:r>
            <a:r>
              <a:rPr lang="es-MX" sz="1600" kern="0" dirty="0">
                <a:solidFill>
                  <a:schemeClr val="bg2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.</a:t>
            </a:r>
            <a:endParaRPr lang="es-MX" sz="1600" dirty="0">
              <a:solidFill>
                <a:schemeClr val="bg2">
                  <a:lumMod val="50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853273" y="4645556"/>
            <a:ext cx="149952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kern="0" dirty="0">
                <a:solidFill>
                  <a:schemeClr val="bg2">
                    <a:lumMod val="50000"/>
                  </a:schemeClr>
                </a:solidFill>
                <a:latin typeface="Arial Nova" panose="020B0504020202020204" pitchFamily="34" charset="0"/>
                <a:cs typeface="Estrangelo Edessa" panose="03080600000000000000" pitchFamily="66" charset="0"/>
              </a:rPr>
              <a:t>En virtud de que cualquier impuesto y recaudación que no esté claramente establecida en dicha ley no podrá ser recaudado.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Arial Nova" panose="020B0504020202020204" pitchFamily="34" charset="0"/>
              <a:cs typeface="Estrangelo Edessa" panose="03080600000000000000" pitchFamily="66" charset="0"/>
            </a:endParaRPr>
          </a:p>
        </p:txBody>
      </p:sp>
      <p:sp>
        <p:nvSpPr>
          <p:cNvPr id="59" name="Freeform 6"/>
          <p:cNvSpPr>
            <a:spLocks noEditPoints="1"/>
          </p:cNvSpPr>
          <p:nvPr/>
        </p:nvSpPr>
        <p:spPr bwMode="auto">
          <a:xfrm>
            <a:off x="736550" y="2928782"/>
            <a:ext cx="538726" cy="538726"/>
          </a:xfrm>
          <a:custGeom>
            <a:avLst/>
            <a:gdLst>
              <a:gd name="T0" fmla="*/ 3024 w 4049"/>
              <a:gd name="T1" fmla="*/ 2600 h 4047"/>
              <a:gd name="T2" fmla="*/ 3472 w 4049"/>
              <a:gd name="T3" fmla="*/ 3048 h 4047"/>
              <a:gd name="T4" fmla="*/ 3540 w 4049"/>
              <a:gd name="T5" fmla="*/ 3191 h 4047"/>
              <a:gd name="T6" fmla="*/ 3416 w 4049"/>
              <a:gd name="T7" fmla="*/ 3288 h 4047"/>
              <a:gd name="T8" fmla="*/ 2796 w 4049"/>
              <a:gd name="T9" fmla="*/ 3218 h 4047"/>
              <a:gd name="T10" fmla="*/ 2812 w 4049"/>
              <a:gd name="T11" fmla="*/ 2577 h 4047"/>
              <a:gd name="T12" fmla="*/ 2960 w 4049"/>
              <a:gd name="T13" fmla="*/ 2280 h 4047"/>
              <a:gd name="T14" fmla="*/ 2555 w 4049"/>
              <a:gd name="T15" fmla="*/ 2450 h 4047"/>
              <a:gd name="T16" fmla="*/ 2312 w 4049"/>
              <a:gd name="T17" fmla="*/ 2811 h 4047"/>
              <a:gd name="T18" fmla="*/ 2312 w 4049"/>
              <a:gd name="T19" fmla="*/ 3261 h 4047"/>
              <a:gd name="T20" fmla="*/ 2555 w 4049"/>
              <a:gd name="T21" fmla="*/ 3620 h 4047"/>
              <a:gd name="T22" fmla="*/ 2960 w 4049"/>
              <a:gd name="T23" fmla="*/ 3790 h 4047"/>
              <a:gd name="T24" fmla="*/ 3398 w 4049"/>
              <a:gd name="T25" fmla="*/ 3703 h 4047"/>
              <a:gd name="T26" fmla="*/ 3705 w 4049"/>
              <a:gd name="T27" fmla="*/ 3396 h 4047"/>
              <a:gd name="T28" fmla="*/ 3792 w 4049"/>
              <a:gd name="T29" fmla="*/ 2958 h 4047"/>
              <a:gd name="T30" fmla="*/ 3622 w 4049"/>
              <a:gd name="T31" fmla="*/ 2553 h 4047"/>
              <a:gd name="T32" fmla="*/ 3263 w 4049"/>
              <a:gd name="T33" fmla="*/ 2311 h 4047"/>
              <a:gd name="T34" fmla="*/ 1772 w 4049"/>
              <a:gd name="T35" fmla="*/ 2782 h 4047"/>
              <a:gd name="T36" fmla="*/ 506 w 4049"/>
              <a:gd name="T37" fmla="*/ 2782 h 4047"/>
              <a:gd name="T38" fmla="*/ 3372 w 4049"/>
              <a:gd name="T39" fmla="*/ 2081 h 4047"/>
              <a:gd name="T40" fmla="*/ 3781 w 4049"/>
              <a:gd name="T41" fmla="*/ 2349 h 4047"/>
              <a:gd name="T42" fmla="*/ 4016 w 4049"/>
              <a:gd name="T43" fmla="*/ 2780 h 4047"/>
              <a:gd name="T44" fmla="*/ 4016 w 4049"/>
              <a:gd name="T45" fmla="*/ 3291 h 4047"/>
              <a:gd name="T46" fmla="*/ 3781 w 4049"/>
              <a:gd name="T47" fmla="*/ 3721 h 4047"/>
              <a:gd name="T48" fmla="*/ 3372 w 4049"/>
              <a:gd name="T49" fmla="*/ 3991 h 4047"/>
              <a:gd name="T50" fmla="*/ 2864 w 4049"/>
              <a:gd name="T51" fmla="*/ 4033 h 4047"/>
              <a:gd name="T52" fmla="*/ 2413 w 4049"/>
              <a:gd name="T53" fmla="*/ 3832 h 4047"/>
              <a:gd name="T54" fmla="*/ 2113 w 4049"/>
              <a:gd name="T55" fmla="*/ 3448 h 4047"/>
              <a:gd name="T56" fmla="*/ 2028 w 4049"/>
              <a:gd name="T57" fmla="*/ 2948 h 4047"/>
              <a:gd name="T58" fmla="*/ 2191 w 4049"/>
              <a:gd name="T59" fmla="*/ 2478 h 4047"/>
              <a:gd name="T60" fmla="*/ 2550 w 4049"/>
              <a:gd name="T61" fmla="*/ 2148 h 4047"/>
              <a:gd name="T62" fmla="*/ 3037 w 4049"/>
              <a:gd name="T63" fmla="*/ 2024 h 4047"/>
              <a:gd name="T64" fmla="*/ 1265 w 4049"/>
              <a:gd name="T65" fmla="*/ 1518 h 4047"/>
              <a:gd name="T66" fmla="*/ 1012 w 4049"/>
              <a:gd name="T67" fmla="*/ 1518 h 4047"/>
              <a:gd name="T68" fmla="*/ 379 w 4049"/>
              <a:gd name="T69" fmla="*/ 632 h 4047"/>
              <a:gd name="T70" fmla="*/ 484 w 4049"/>
              <a:gd name="T71" fmla="*/ 837 h 4047"/>
              <a:gd name="T72" fmla="*/ 713 w 4049"/>
              <a:gd name="T73" fmla="*/ 872 h 4047"/>
              <a:gd name="T74" fmla="*/ 873 w 4049"/>
              <a:gd name="T75" fmla="*/ 712 h 4047"/>
              <a:gd name="T76" fmla="*/ 2407 w 4049"/>
              <a:gd name="T77" fmla="*/ 673 h 4047"/>
              <a:gd name="T78" fmla="*/ 2541 w 4049"/>
              <a:gd name="T79" fmla="*/ 857 h 4047"/>
              <a:gd name="T80" fmla="*/ 2774 w 4049"/>
              <a:gd name="T81" fmla="*/ 857 h 4047"/>
              <a:gd name="T82" fmla="*/ 2907 w 4049"/>
              <a:gd name="T83" fmla="*/ 673 h 4047"/>
              <a:gd name="T84" fmla="*/ 3142 w 4049"/>
              <a:gd name="T85" fmla="*/ 537 h 4047"/>
              <a:gd name="T86" fmla="*/ 3286 w 4049"/>
              <a:gd name="T87" fmla="*/ 739 h 4047"/>
              <a:gd name="T88" fmla="*/ 253 w 4049"/>
              <a:gd name="T89" fmla="*/ 3010 h 4047"/>
              <a:gd name="T90" fmla="*/ 274 w 4049"/>
              <a:gd name="T91" fmla="*/ 3288 h 4047"/>
              <a:gd name="T92" fmla="*/ 53 w 4049"/>
              <a:gd name="T93" fmla="*/ 3175 h 4047"/>
              <a:gd name="T94" fmla="*/ 3 w 4049"/>
              <a:gd name="T95" fmla="*/ 739 h 4047"/>
              <a:gd name="T96" fmla="*/ 148 w 4049"/>
              <a:gd name="T97" fmla="*/ 537 h 4047"/>
              <a:gd name="T98" fmla="*/ 2712 w 4049"/>
              <a:gd name="T99" fmla="*/ 13 h 4047"/>
              <a:gd name="T100" fmla="*/ 2784 w 4049"/>
              <a:gd name="T101" fmla="*/ 632 h 4047"/>
              <a:gd name="T102" fmla="*/ 2686 w 4049"/>
              <a:gd name="T103" fmla="*/ 755 h 4047"/>
              <a:gd name="T104" fmla="*/ 2544 w 4049"/>
              <a:gd name="T105" fmla="*/ 688 h 4047"/>
              <a:gd name="T106" fmla="*/ 2558 w 4049"/>
              <a:gd name="T107" fmla="*/ 48 h 4047"/>
              <a:gd name="T108" fmla="*/ 661 w 4049"/>
              <a:gd name="T109" fmla="*/ 3 h 4047"/>
              <a:gd name="T110" fmla="*/ 759 w 4049"/>
              <a:gd name="T111" fmla="*/ 126 h 4047"/>
              <a:gd name="T112" fmla="*/ 688 w 4049"/>
              <a:gd name="T113" fmla="*/ 745 h 4047"/>
              <a:gd name="T114" fmla="*/ 534 w 4049"/>
              <a:gd name="T115" fmla="*/ 711 h 4047"/>
              <a:gd name="T116" fmla="*/ 519 w 4049"/>
              <a:gd name="T117" fmla="*/ 71 h 4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049" h="4047">
                <a:moveTo>
                  <a:pt x="2910" y="2530"/>
                </a:moveTo>
                <a:lnTo>
                  <a:pt x="2939" y="2532"/>
                </a:lnTo>
                <a:lnTo>
                  <a:pt x="2966" y="2542"/>
                </a:lnTo>
                <a:lnTo>
                  <a:pt x="2989" y="2557"/>
                </a:lnTo>
                <a:lnTo>
                  <a:pt x="3009" y="2577"/>
                </a:lnTo>
                <a:lnTo>
                  <a:pt x="3024" y="2600"/>
                </a:lnTo>
                <a:lnTo>
                  <a:pt x="3034" y="2627"/>
                </a:lnTo>
                <a:lnTo>
                  <a:pt x="3037" y="2655"/>
                </a:lnTo>
                <a:lnTo>
                  <a:pt x="3037" y="3036"/>
                </a:lnTo>
                <a:lnTo>
                  <a:pt x="3416" y="3036"/>
                </a:lnTo>
                <a:lnTo>
                  <a:pt x="3445" y="3038"/>
                </a:lnTo>
                <a:lnTo>
                  <a:pt x="3472" y="3048"/>
                </a:lnTo>
                <a:lnTo>
                  <a:pt x="3495" y="3063"/>
                </a:lnTo>
                <a:lnTo>
                  <a:pt x="3515" y="3083"/>
                </a:lnTo>
                <a:lnTo>
                  <a:pt x="3530" y="3106"/>
                </a:lnTo>
                <a:lnTo>
                  <a:pt x="3540" y="3133"/>
                </a:lnTo>
                <a:lnTo>
                  <a:pt x="3543" y="3163"/>
                </a:lnTo>
                <a:lnTo>
                  <a:pt x="3540" y="3191"/>
                </a:lnTo>
                <a:lnTo>
                  <a:pt x="3530" y="3218"/>
                </a:lnTo>
                <a:lnTo>
                  <a:pt x="3515" y="3241"/>
                </a:lnTo>
                <a:lnTo>
                  <a:pt x="3495" y="3261"/>
                </a:lnTo>
                <a:lnTo>
                  <a:pt x="3472" y="3276"/>
                </a:lnTo>
                <a:lnTo>
                  <a:pt x="3445" y="3286"/>
                </a:lnTo>
                <a:lnTo>
                  <a:pt x="3416" y="3288"/>
                </a:lnTo>
                <a:lnTo>
                  <a:pt x="2910" y="3288"/>
                </a:lnTo>
                <a:lnTo>
                  <a:pt x="2881" y="3286"/>
                </a:lnTo>
                <a:lnTo>
                  <a:pt x="2855" y="3276"/>
                </a:lnTo>
                <a:lnTo>
                  <a:pt x="2832" y="3261"/>
                </a:lnTo>
                <a:lnTo>
                  <a:pt x="2812" y="3241"/>
                </a:lnTo>
                <a:lnTo>
                  <a:pt x="2796" y="3218"/>
                </a:lnTo>
                <a:lnTo>
                  <a:pt x="2787" y="3191"/>
                </a:lnTo>
                <a:lnTo>
                  <a:pt x="2784" y="3163"/>
                </a:lnTo>
                <a:lnTo>
                  <a:pt x="2784" y="2655"/>
                </a:lnTo>
                <a:lnTo>
                  <a:pt x="2787" y="2627"/>
                </a:lnTo>
                <a:lnTo>
                  <a:pt x="2796" y="2600"/>
                </a:lnTo>
                <a:lnTo>
                  <a:pt x="2812" y="2577"/>
                </a:lnTo>
                <a:lnTo>
                  <a:pt x="2832" y="2557"/>
                </a:lnTo>
                <a:lnTo>
                  <a:pt x="2855" y="2542"/>
                </a:lnTo>
                <a:lnTo>
                  <a:pt x="2881" y="2532"/>
                </a:lnTo>
                <a:lnTo>
                  <a:pt x="2910" y="2530"/>
                </a:lnTo>
                <a:close/>
                <a:moveTo>
                  <a:pt x="3037" y="2276"/>
                </a:moveTo>
                <a:lnTo>
                  <a:pt x="2960" y="2280"/>
                </a:lnTo>
                <a:lnTo>
                  <a:pt x="2883" y="2292"/>
                </a:lnTo>
                <a:lnTo>
                  <a:pt x="2811" y="2311"/>
                </a:lnTo>
                <a:lnTo>
                  <a:pt x="2742" y="2337"/>
                </a:lnTo>
                <a:lnTo>
                  <a:pt x="2675" y="2369"/>
                </a:lnTo>
                <a:lnTo>
                  <a:pt x="2612" y="2407"/>
                </a:lnTo>
                <a:lnTo>
                  <a:pt x="2555" y="2450"/>
                </a:lnTo>
                <a:lnTo>
                  <a:pt x="2500" y="2499"/>
                </a:lnTo>
                <a:lnTo>
                  <a:pt x="2451" y="2553"/>
                </a:lnTo>
                <a:lnTo>
                  <a:pt x="2407" y="2611"/>
                </a:lnTo>
                <a:lnTo>
                  <a:pt x="2369" y="2674"/>
                </a:lnTo>
                <a:lnTo>
                  <a:pt x="2337" y="2740"/>
                </a:lnTo>
                <a:lnTo>
                  <a:pt x="2312" y="2811"/>
                </a:lnTo>
                <a:lnTo>
                  <a:pt x="2292" y="2883"/>
                </a:lnTo>
                <a:lnTo>
                  <a:pt x="2281" y="2958"/>
                </a:lnTo>
                <a:lnTo>
                  <a:pt x="2278" y="3036"/>
                </a:lnTo>
                <a:lnTo>
                  <a:pt x="2281" y="3113"/>
                </a:lnTo>
                <a:lnTo>
                  <a:pt x="2292" y="3188"/>
                </a:lnTo>
                <a:lnTo>
                  <a:pt x="2312" y="3261"/>
                </a:lnTo>
                <a:lnTo>
                  <a:pt x="2337" y="3331"/>
                </a:lnTo>
                <a:lnTo>
                  <a:pt x="2369" y="3396"/>
                </a:lnTo>
                <a:lnTo>
                  <a:pt x="2407" y="3459"/>
                </a:lnTo>
                <a:lnTo>
                  <a:pt x="2451" y="3518"/>
                </a:lnTo>
                <a:lnTo>
                  <a:pt x="2500" y="3572"/>
                </a:lnTo>
                <a:lnTo>
                  <a:pt x="2555" y="3620"/>
                </a:lnTo>
                <a:lnTo>
                  <a:pt x="2612" y="3665"/>
                </a:lnTo>
                <a:lnTo>
                  <a:pt x="2675" y="3703"/>
                </a:lnTo>
                <a:lnTo>
                  <a:pt x="2742" y="3735"/>
                </a:lnTo>
                <a:lnTo>
                  <a:pt x="2811" y="3761"/>
                </a:lnTo>
                <a:lnTo>
                  <a:pt x="2883" y="3779"/>
                </a:lnTo>
                <a:lnTo>
                  <a:pt x="2960" y="3790"/>
                </a:lnTo>
                <a:lnTo>
                  <a:pt x="3037" y="3794"/>
                </a:lnTo>
                <a:lnTo>
                  <a:pt x="3115" y="3790"/>
                </a:lnTo>
                <a:lnTo>
                  <a:pt x="3190" y="3779"/>
                </a:lnTo>
                <a:lnTo>
                  <a:pt x="3263" y="3761"/>
                </a:lnTo>
                <a:lnTo>
                  <a:pt x="3331" y="3735"/>
                </a:lnTo>
                <a:lnTo>
                  <a:pt x="3398" y="3703"/>
                </a:lnTo>
                <a:lnTo>
                  <a:pt x="3461" y="3665"/>
                </a:lnTo>
                <a:lnTo>
                  <a:pt x="3520" y="3620"/>
                </a:lnTo>
                <a:lnTo>
                  <a:pt x="3573" y="3572"/>
                </a:lnTo>
                <a:lnTo>
                  <a:pt x="3622" y="3518"/>
                </a:lnTo>
                <a:lnTo>
                  <a:pt x="3666" y="3459"/>
                </a:lnTo>
                <a:lnTo>
                  <a:pt x="3705" y="3396"/>
                </a:lnTo>
                <a:lnTo>
                  <a:pt x="3737" y="3331"/>
                </a:lnTo>
                <a:lnTo>
                  <a:pt x="3761" y="3261"/>
                </a:lnTo>
                <a:lnTo>
                  <a:pt x="3781" y="3188"/>
                </a:lnTo>
                <a:lnTo>
                  <a:pt x="3792" y="3113"/>
                </a:lnTo>
                <a:lnTo>
                  <a:pt x="3796" y="3036"/>
                </a:lnTo>
                <a:lnTo>
                  <a:pt x="3792" y="2958"/>
                </a:lnTo>
                <a:lnTo>
                  <a:pt x="3781" y="2883"/>
                </a:lnTo>
                <a:lnTo>
                  <a:pt x="3761" y="2811"/>
                </a:lnTo>
                <a:lnTo>
                  <a:pt x="3737" y="2740"/>
                </a:lnTo>
                <a:lnTo>
                  <a:pt x="3705" y="2674"/>
                </a:lnTo>
                <a:lnTo>
                  <a:pt x="3666" y="2611"/>
                </a:lnTo>
                <a:lnTo>
                  <a:pt x="3622" y="2553"/>
                </a:lnTo>
                <a:lnTo>
                  <a:pt x="3573" y="2499"/>
                </a:lnTo>
                <a:lnTo>
                  <a:pt x="3520" y="2450"/>
                </a:lnTo>
                <a:lnTo>
                  <a:pt x="3461" y="2407"/>
                </a:lnTo>
                <a:lnTo>
                  <a:pt x="3398" y="2369"/>
                </a:lnTo>
                <a:lnTo>
                  <a:pt x="3331" y="2337"/>
                </a:lnTo>
                <a:lnTo>
                  <a:pt x="3263" y="2311"/>
                </a:lnTo>
                <a:lnTo>
                  <a:pt x="3190" y="2292"/>
                </a:lnTo>
                <a:lnTo>
                  <a:pt x="3115" y="2280"/>
                </a:lnTo>
                <a:lnTo>
                  <a:pt x="3037" y="2276"/>
                </a:lnTo>
                <a:close/>
                <a:moveTo>
                  <a:pt x="1265" y="2276"/>
                </a:moveTo>
                <a:lnTo>
                  <a:pt x="1772" y="2276"/>
                </a:lnTo>
                <a:lnTo>
                  <a:pt x="1772" y="2782"/>
                </a:lnTo>
                <a:lnTo>
                  <a:pt x="1265" y="2782"/>
                </a:lnTo>
                <a:lnTo>
                  <a:pt x="1265" y="2276"/>
                </a:lnTo>
                <a:close/>
                <a:moveTo>
                  <a:pt x="506" y="2276"/>
                </a:moveTo>
                <a:lnTo>
                  <a:pt x="1012" y="2276"/>
                </a:lnTo>
                <a:lnTo>
                  <a:pt x="1012" y="2782"/>
                </a:lnTo>
                <a:lnTo>
                  <a:pt x="506" y="2782"/>
                </a:lnTo>
                <a:lnTo>
                  <a:pt x="506" y="2276"/>
                </a:lnTo>
                <a:close/>
                <a:moveTo>
                  <a:pt x="3037" y="2024"/>
                </a:moveTo>
                <a:lnTo>
                  <a:pt x="3125" y="2028"/>
                </a:lnTo>
                <a:lnTo>
                  <a:pt x="3210" y="2039"/>
                </a:lnTo>
                <a:lnTo>
                  <a:pt x="3292" y="2056"/>
                </a:lnTo>
                <a:lnTo>
                  <a:pt x="3372" y="2081"/>
                </a:lnTo>
                <a:lnTo>
                  <a:pt x="3450" y="2112"/>
                </a:lnTo>
                <a:lnTo>
                  <a:pt x="3524" y="2148"/>
                </a:lnTo>
                <a:lnTo>
                  <a:pt x="3594" y="2190"/>
                </a:lnTo>
                <a:lnTo>
                  <a:pt x="3660" y="2238"/>
                </a:lnTo>
                <a:lnTo>
                  <a:pt x="3723" y="2291"/>
                </a:lnTo>
                <a:lnTo>
                  <a:pt x="3781" y="2349"/>
                </a:lnTo>
                <a:lnTo>
                  <a:pt x="3834" y="2412"/>
                </a:lnTo>
                <a:lnTo>
                  <a:pt x="3882" y="2478"/>
                </a:lnTo>
                <a:lnTo>
                  <a:pt x="3925" y="2548"/>
                </a:lnTo>
                <a:lnTo>
                  <a:pt x="3961" y="2622"/>
                </a:lnTo>
                <a:lnTo>
                  <a:pt x="3991" y="2700"/>
                </a:lnTo>
                <a:lnTo>
                  <a:pt x="4016" y="2780"/>
                </a:lnTo>
                <a:lnTo>
                  <a:pt x="4035" y="2863"/>
                </a:lnTo>
                <a:lnTo>
                  <a:pt x="4046" y="2948"/>
                </a:lnTo>
                <a:lnTo>
                  <a:pt x="4049" y="3036"/>
                </a:lnTo>
                <a:lnTo>
                  <a:pt x="4046" y="3123"/>
                </a:lnTo>
                <a:lnTo>
                  <a:pt x="4035" y="3208"/>
                </a:lnTo>
                <a:lnTo>
                  <a:pt x="4016" y="3291"/>
                </a:lnTo>
                <a:lnTo>
                  <a:pt x="3991" y="3371"/>
                </a:lnTo>
                <a:lnTo>
                  <a:pt x="3961" y="3448"/>
                </a:lnTo>
                <a:lnTo>
                  <a:pt x="3925" y="3522"/>
                </a:lnTo>
                <a:lnTo>
                  <a:pt x="3882" y="3593"/>
                </a:lnTo>
                <a:lnTo>
                  <a:pt x="3834" y="3660"/>
                </a:lnTo>
                <a:lnTo>
                  <a:pt x="3781" y="3721"/>
                </a:lnTo>
                <a:lnTo>
                  <a:pt x="3723" y="3779"/>
                </a:lnTo>
                <a:lnTo>
                  <a:pt x="3660" y="3832"/>
                </a:lnTo>
                <a:lnTo>
                  <a:pt x="3594" y="3880"/>
                </a:lnTo>
                <a:lnTo>
                  <a:pt x="3524" y="3923"/>
                </a:lnTo>
                <a:lnTo>
                  <a:pt x="3450" y="3960"/>
                </a:lnTo>
                <a:lnTo>
                  <a:pt x="3372" y="3991"/>
                </a:lnTo>
                <a:lnTo>
                  <a:pt x="3292" y="4015"/>
                </a:lnTo>
                <a:lnTo>
                  <a:pt x="3210" y="4033"/>
                </a:lnTo>
                <a:lnTo>
                  <a:pt x="3125" y="4044"/>
                </a:lnTo>
                <a:lnTo>
                  <a:pt x="3037" y="4047"/>
                </a:lnTo>
                <a:lnTo>
                  <a:pt x="2950" y="4044"/>
                </a:lnTo>
                <a:lnTo>
                  <a:pt x="2864" y="4033"/>
                </a:lnTo>
                <a:lnTo>
                  <a:pt x="2781" y="4015"/>
                </a:lnTo>
                <a:lnTo>
                  <a:pt x="2701" y="3991"/>
                </a:lnTo>
                <a:lnTo>
                  <a:pt x="2624" y="3960"/>
                </a:lnTo>
                <a:lnTo>
                  <a:pt x="2550" y="3923"/>
                </a:lnTo>
                <a:lnTo>
                  <a:pt x="2479" y="3880"/>
                </a:lnTo>
                <a:lnTo>
                  <a:pt x="2413" y="3832"/>
                </a:lnTo>
                <a:lnTo>
                  <a:pt x="2350" y="3779"/>
                </a:lnTo>
                <a:lnTo>
                  <a:pt x="2292" y="3721"/>
                </a:lnTo>
                <a:lnTo>
                  <a:pt x="2239" y="3660"/>
                </a:lnTo>
                <a:lnTo>
                  <a:pt x="2191" y="3593"/>
                </a:lnTo>
                <a:lnTo>
                  <a:pt x="2150" y="3522"/>
                </a:lnTo>
                <a:lnTo>
                  <a:pt x="2113" y="3448"/>
                </a:lnTo>
                <a:lnTo>
                  <a:pt x="2082" y="3371"/>
                </a:lnTo>
                <a:lnTo>
                  <a:pt x="2057" y="3291"/>
                </a:lnTo>
                <a:lnTo>
                  <a:pt x="2039" y="3208"/>
                </a:lnTo>
                <a:lnTo>
                  <a:pt x="2028" y="3123"/>
                </a:lnTo>
                <a:lnTo>
                  <a:pt x="2024" y="3036"/>
                </a:lnTo>
                <a:lnTo>
                  <a:pt x="2028" y="2948"/>
                </a:lnTo>
                <a:lnTo>
                  <a:pt x="2039" y="2863"/>
                </a:lnTo>
                <a:lnTo>
                  <a:pt x="2057" y="2780"/>
                </a:lnTo>
                <a:lnTo>
                  <a:pt x="2082" y="2700"/>
                </a:lnTo>
                <a:lnTo>
                  <a:pt x="2113" y="2622"/>
                </a:lnTo>
                <a:lnTo>
                  <a:pt x="2150" y="2548"/>
                </a:lnTo>
                <a:lnTo>
                  <a:pt x="2191" y="2478"/>
                </a:lnTo>
                <a:lnTo>
                  <a:pt x="2239" y="2412"/>
                </a:lnTo>
                <a:lnTo>
                  <a:pt x="2292" y="2349"/>
                </a:lnTo>
                <a:lnTo>
                  <a:pt x="2350" y="2291"/>
                </a:lnTo>
                <a:lnTo>
                  <a:pt x="2413" y="2238"/>
                </a:lnTo>
                <a:lnTo>
                  <a:pt x="2479" y="2190"/>
                </a:lnTo>
                <a:lnTo>
                  <a:pt x="2550" y="2148"/>
                </a:lnTo>
                <a:lnTo>
                  <a:pt x="2624" y="2112"/>
                </a:lnTo>
                <a:lnTo>
                  <a:pt x="2701" y="2081"/>
                </a:lnTo>
                <a:lnTo>
                  <a:pt x="2781" y="2056"/>
                </a:lnTo>
                <a:lnTo>
                  <a:pt x="2864" y="2039"/>
                </a:lnTo>
                <a:lnTo>
                  <a:pt x="2950" y="2028"/>
                </a:lnTo>
                <a:lnTo>
                  <a:pt x="3037" y="2024"/>
                </a:lnTo>
                <a:close/>
                <a:moveTo>
                  <a:pt x="2024" y="1518"/>
                </a:moveTo>
                <a:lnTo>
                  <a:pt x="2530" y="1518"/>
                </a:lnTo>
                <a:lnTo>
                  <a:pt x="2530" y="2024"/>
                </a:lnTo>
                <a:lnTo>
                  <a:pt x="2024" y="2024"/>
                </a:lnTo>
                <a:lnTo>
                  <a:pt x="2024" y="1518"/>
                </a:lnTo>
                <a:close/>
                <a:moveTo>
                  <a:pt x="1265" y="1518"/>
                </a:moveTo>
                <a:lnTo>
                  <a:pt x="1772" y="1518"/>
                </a:lnTo>
                <a:lnTo>
                  <a:pt x="1772" y="2024"/>
                </a:lnTo>
                <a:lnTo>
                  <a:pt x="1265" y="2024"/>
                </a:lnTo>
                <a:lnTo>
                  <a:pt x="1265" y="1518"/>
                </a:lnTo>
                <a:close/>
                <a:moveTo>
                  <a:pt x="506" y="1518"/>
                </a:moveTo>
                <a:lnTo>
                  <a:pt x="1012" y="1518"/>
                </a:lnTo>
                <a:lnTo>
                  <a:pt x="1012" y="2024"/>
                </a:lnTo>
                <a:lnTo>
                  <a:pt x="506" y="2024"/>
                </a:lnTo>
                <a:lnTo>
                  <a:pt x="506" y="1518"/>
                </a:lnTo>
                <a:close/>
                <a:moveTo>
                  <a:pt x="274" y="505"/>
                </a:moveTo>
                <a:lnTo>
                  <a:pt x="379" y="505"/>
                </a:lnTo>
                <a:lnTo>
                  <a:pt x="379" y="632"/>
                </a:lnTo>
                <a:lnTo>
                  <a:pt x="383" y="673"/>
                </a:lnTo>
                <a:lnTo>
                  <a:pt x="393" y="712"/>
                </a:lnTo>
                <a:lnTo>
                  <a:pt x="407" y="748"/>
                </a:lnTo>
                <a:lnTo>
                  <a:pt x="428" y="781"/>
                </a:lnTo>
                <a:lnTo>
                  <a:pt x="454" y="811"/>
                </a:lnTo>
                <a:lnTo>
                  <a:pt x="484" y="837"/>
                </a:lnTo>
                <a:lnTo>
                  <a:pt x="516" y="857"/>
                </a:lnTo>
                <a:lnTo>
                  <a:pt x="553" y="872"/>
                </a:lnTo>
                <a:lnTo>
                  <a:pt x="592" y="882"/>
                </a:lnTo>
                <a:lnTo>
                  <a:pt x="633" y="886"/>
                </a:lnTo>
                <a:lnTo>
                  <a:pt x="673" y="882"/>
                </a:lnTo>
                <a:lnTo>
                  <a:pt x="713" y="872"/>
                </a:lnTo>
                <a:lnTo>
                  <a:pt x="748" y="857"/>
                </a:lnTo>
                <a:lnTo>
                  <a:pt x="782" y="837"/>
                </a:lnTo>
                <a:lnTo>
                  <a:pt x="811" y="811"/>
                </a:lnTo>
                <a:lnTo>
                  <a:pt x="837" y="781"/>
                </a:lnTo>
                <a:lnTo>
                  <a:pt x="857" y="748"/>
                </a:lnTo>
                <a:lnTo>
                  <a:pt x="873" y="712"/>
                </a:lnTo>
                <a:lnTo>
                  <a:pt x="883" y="673"/>
                </a:lnTo>
                <a:lnTo>
                  <a:pt x="885" y="632"/>
                </a:lnTo>
                <a:lnTo>
                  <a:pt x="885" y="505"/>
                </a:lnTo>
                <a:lnTo>
                  <a:pt x="2404" y="505"/>
                </a:lnTo>
                <a:lnTo>
                  <a:pt x="2404" y="632"/>
                </a:lnTo>
                <a:lnTo>
                  <a:pt x="2407" y="673"/>
                </a:lnTo>
                <a:lnTo>
                  <a:pt x="2417" y="712"/>
                </a:lnTo>
                <a:lnTo>
                  <a:pt x="2433" y="748"/>
                </a:lnTo>
                <a:lnTo>
                  <a:pt x="2452" y="781"/>
                </a:lnTo>
                <a:lnTo>
                  <a:pt x="2478" y="811"/>
                </a:lnTo>
                <a:lnTo>
                  <a:pt x="2508" y="837"/>
                </a:lnTo>
                <a:lnTo>
                  <a:pt x="2541" y="857"/>
                </a:lnTo>
                <a:lnTo>
                  <a:pt x="2577" y="872"/>
                </a:lnTo>
                <a:lnTo>
                  <a:pt x="2616" y="882"/>
                </a:lnTo>
                <a:lnTo>
                  <a:pt x="2657" y="886"/>
                </a:lnTo>
                <a:lnTo>
                  <a:pt x="2699" y="882"/>
                </a:lnTo>
                <a:lnTo>
                  <a:pt x="2737" y="872"/>
                </a:lnTo>
                <a:lnTo>
                  <a:pt x="2774" y="857"/>
                </a:lnTo>
                <a:lnTo>
                  <a:pt x="2807" y="837"/>
                </a:lnTo>
                <a:lnTo>
                  <a:pt x="2837" y="811"/>
                </a:lnTo>
                <a:lnTo>
                  <a:pt x="2861" y="781"/>
                </a:lnTo>
                <a:lnTo>
                  <a:pt x="2882" y="748"/>
                </a:lnTo>
                <a:lnTo>
                  <a:pt x="2897" y="712"/>
                </a:lnTo>
                <a:lnTo>
                  <a:pt x="2907" y="673"/>
                </a:lnTo>
                <a:lnTo>
                  <a:pt x="2910" y="632"/>
                </a:lnTo>
                <a:lnTo>
                  <a:pt x="2910" y="505"/>
                </a:lnTo>
                <a:lnTo>
                  <a:pt x="3016" y="505"/>
                </a:lnTo>
                <a:lnTo>
                  <a:pt x="3061" y="509"/>
                </a:lnTo>
                <a:lnTo>
                  <a:pt x="3102" y="520"/>
                </a:lnTo>
                <a:lnTo>
                  <a:pt x="3142" y="537"/>
                </a:lnTo>
                <a:lnTo>
                  <a:pt x="3178" y="560"/>
                </a:lnTo>
                <a:lnTo>
                  <a:pt x="3210" y="587"/>
                </a:lnTo>
                <a:lnTo>
                  <a:pt x="3237" y="620"/>
                </a:lnTo>
                <a:lnTo>
                  <a:pt x="3259" y="656"/>
                </a:lnTo>
                <a:lnTo>
                  <a:pt x="3276" y="696"/>
                </a:lnTo>
                <a:lnTo>
                  <a:pt x="3286" y="739"/>
                </a:lnTo>
                <a:lnTo>
                  <a:pt x="3290" y="784"/>
                </a:lnTo>
                <a:lnTo>
                  <a:pt x="3290" y="1771"/>
                </a:lnTo>
                <a:lnTo>
                  <a:pt x="3037" y="1771"/>
                </a:lnTo>
                <a:lnTo>
                  <a:pt x="3037" y="1265"/>
                </a:lnTo>
                <a:lnTo>
                  <a:pt x="253" y="1265"/>
                </a:lnTo>
                <a:lnTo>
                  <a:pt x="253" y="3010"/>
                </a:lnTo>
                <a:lnTo>
                  <a:pt x="256" y="3022"/>
                </a:lnTo>
                <a:lnTo>
                  <a:pt x="263" y="3032"/>
                </a:lnTo>
                <a:lnTo>
                  <a:pt x="274" y="3036"/>
                </a:lnTo>
                <a:lnTo>
                  <a:pt x="1772" y="3036"/>
                </a:lnTo>
                <a:lnTo>
                  <a:pt x="1772" y="3288"/>
                </a:lnTo>
                <a:lnTo>
                  <a:pt x="274" y="3288"/>
                </a:lnTo>
                <a:lnTo>
                  <a:pt x="230" y="3284"/>
                </a:lnTo>
                <a:lnTo>
                  <a:pt x="187" y="3275"/>
                </a:lnTo>
                <a:lnTo>
                  <a:pt x="148" y="3257"/>
                </a:lnTo>
                <a:lnTo>
                  <a:pt x="112" y="3235"/>
                </a:lnTo>
                <a:lnTo>
                  <a:pt x="80" y="3207"/>
                </a:lnTo>
                <a:lnTo>
                  <a:pt x="53" y="3175"/>
                </a:lnTo>
                <a:lnTo>
                  <a:pt x="31" y="3138"/>
                </a:lnTo>
                <a:lnTo>
                  <a:pt x="13" y="3099"/>
                </a:lnTo>
                <a:lnTo>
                  <a:pt x="3" y="3055"/>
                </a:lnTo>
                <a:lnTo>
                  <a:pt x="0" y="3010"/>
                </a:lnTo>
                <a:lnTo>
                  <a:pt x="0" y="784"/>
                </a:lnTo>
                <a:lnTo>
                  <a:pt x="3" y="739"/>
                </a:lnTo>
                <a:lnTo>
                  <a:pt x="13" y="696"/>
                </a:lnTo>
                <a:lnTo>
                  <a:pt x="31" y="656"/>
                </a:lnTo>
                <a:lnTo>
                  <a:pt x="53" y="620"/>
                </a:lnTo>
                <a:lnTo>
                  <a:pt x="80" y="587"/>
                </a:lnTo>
                <a:lnTo>
                  <a:pt x="112" y="560"/>
                </a:lnTo>
                <a:lnTo>
                  <a:pt x="148" y="537"/>
                </a:lnTo>
                <a:lnTo>
                  <a:pt x="187" y="520"/>
                </a:lnTo>
                <a:lnTo>
                  <a:pt x="230" y="509"/>
                </a:lnTo>
                <a:lnTo>
                  <a:pt x="274" y="505"/>
                </a:lnTo>
                <a:close/>
                <a:moveTo>
                  <a:pt x="2657" y="0"/>
                </a:moveTo>
                <a:lnTo>
                  <a:pt x="2686" y="3"/>
                </a:lnTo>
                <a:lnTo>
                  <a:pt x="2712" y="13"/>
                </a:lnTo>
                <a:lnTo>
                  <a:pt x="2737" y="28"/>
                </a:lnTo>
                <a:lnTo>
                  <a:pt x="2755" y="48"/>
                </a:lnTo>
                <a:lnTo>
                  <a:pt x="2771" y="71"/>
                </a:lnTo>
                <a:lnTo>
                  <a:pt x="2780" y="97"/>
                </a:lnTo>
                <a:lnTo>
                  <a:pt x="2784" y="126"/>
                </a:lnTo>
                <a:lnTo>
                  <a:pt x="2784" y="632"/>
                </a:lnTo>
                <a:lnTo>
                  <a:pt x="2780" y="662"/>
                </a:lnTo>
                <a:lnTo>
                  <a:pt x="2771" y="688"/>
                </a:lnTo>
                <a:lnTo>
                  <a:pt x="2755" y="711"/>
                </a:lnTo>
                <a:lnTo>
                  <a:pt x="2737" y="731"/>
                </a:lnTo>
                <a:lnTo>
                  <a:pt x="2712" y="745"/>
                </a:lnTo>
                <a:lnTo>
                  <a:pt x="2686" y="755"/>
                </a:lnTo>
                <a:lnTo>
                  <a:pt x="2657" y="759"/>
                </a:lnTo>
                <a:lnTo>
                  <a:pt x="2628" y="755"/>
                </a:lnTo>
                <a:lnTo>
                  <a:pt x="2601" y="745"/>
                </a:lnTo>
                <a:lnTo>
                  <a:pt x="2578" y="731"/>
                </a:lnTo>
                <a:lnTo>
                  <a:pt x="2558" y="711"/>
                </a:lnTo>
                <a:lnTo>
                  <a:pt x="2544" y="688"/>
                </a:lnTo>
                <a:lnTo>
                  <a:pt x="2534" y="662"/>
                </a:lnTo>
                <a:lnTo>
                  <a:pt x="2530" y="632"/>
                </a:lnTo>
                <a:lnTo>
                  <a:pt x="2530" y="126"/>
                </a:lnTo>
                <a:lnTo>
                  <a:pt x="2534" y="97"/>
                </a:lnTo>
                <a:lnTo>
                  <a:pt x="2544" y="71"/>
                </a:lnTo>
                <a:lnTo>
                  <a:pt x="2558" y="48"/>
                </a:lnTo>
                <a:lnTo>
                  <a:pt x="2578" y="28"/>
                </a:lnTo>
                <a:lnTo>
                  <a:pt x="2601" y="13"/>
                </a:lnTo>
                <a:lnTo>
                  <a:pt x="2628" y="3"/>
                </a:lnTo>
                <a:lnTo>
                  <a:pt x="2657" y="0"/>
                </a:lnTo>
                <a:close/>
                <a:moveTo>
                  <a:pt x="633" y="0"/>
                </a:moveTo>
                <a:lnTo>
                  <a:pt x="661" y="3"/>
                </a:lnTo>
                <a:lnTo>
                  <a:pt x="688" y="13"/>
                </a:lnTo>
                <a:lnTo>
                  <a:pt x="711" y="28"/>
                </a:lnTo>
                <a:lnTo>
                  <a:pt x="731" y="48"/>
                </a:lnTo>
                <a:lnTo>
                  <a:pt x="746" y="71"/>
                </a:lnTo>
                <a:lnTo>
                  <a:pt x="756" y="97"/>
                </a:lnTo>
                <a:lnTo>
                  <a:pt x="759" y="126"/>
                </a:lnTo>
                <a:lnTo>
                  <a:pt x="759" y="632"/>
                </a:lnTo>
                <a:lnTo>
                  <a:pt x="756" y="662"/>
                </a:lnTo>
                <a:lnTo>
                  <a:pt x="746" y="688"/>
                </a:lnTo>
                <a:lnTo>
                  <a:pt x="731" y="711"/>
                </a:lnTo>
                <a:lnTo>
                  <a:pt x="711" y="731"/>
                </a:lnTo>
                <a:lnTo>
                  <a:pt x="688" y="745"/>
                </a:lnTo>
                <a:lnTo>
                  <a:pt x="661" y="755"/>
                </a:lnTo>
                <a:lnTo>
                  <a:pt x="633" y="759"/>
                </a:lnTo>
                <a:lnTo>
                  <a:pt x="603" y="755"/>
                </a:lnTo>
                <a:lnTo>
                  <a:pt x="577" y="745"/>
                </a:lnTo>
                <a:lnTo>
                  <a:pt x="554" y="731"/>
                </a:lnTo>
                <a:lnTo>
                  <a:pt x="534" y="711"/>
                </a:lnTo>
                <a:lnTo>
                  <a:pt x="519" y="688"/>
                </a:lnTo>
                <a:lnTo>
                  <a:pt x="510" y="662"/>
                </a:lnTo>
                <a:lnTo>
                  <a:pt x="506" y="632"/>
                </a:lnTo>
                <a:lnTo>
                  <a:pt x="506" y="126"/>
                </a:lnTo>
                <a:lnTo>
                  <a:pt x="510" y="97"/>
                </a:lnTo>
                <a:lnTo>
                  <a:pt x="519" y="71"/>
                </a:lnTo>
                <a:lnTo>
                  <a:pt x="534" y="48"/>
                </a:lnTo>
                <a:lnTo>
                  <a:pt x="554" y="28"/>
                </a:lnTo>
                <a:lnTo>
                  <a:pt x="577" y="13"/>
                </a:lnTo>
                <a:lnTo>
                  <a:pt x="603" y="3"/>
                </a:lnTo>
                <a:lnTo>
                  <a:pt x="633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Freeform 74"/>
          <p:cNvSpPr>
            <a:spLocks noEditPoints="1"/>
          </p:cNvSpPr>
          <p:nvPr/>
        </p:nvSpPr>
        <p:spPr bwMode="auto">
          <a:xfrm>
            <a:off x="2372990" y="2880645"/>
            <a:ext cx="517525" cy="635000"/>
          </a:xfrm>
          <a:custGeom>
            <a:avLst/>
            <a:gdLst>
              <a:gd name="T0" fmla="*/ 2003 w 2939"/>
              <a:gd name="T1" fmla="*/ 2890 h 3600"/>
              <a:gd name="T2" fmla="*/ 1859 w 2939"/>
              <a:gd name="T3" fmla="*/ 2961 h 3600"/>
              <a:gd name="T4" fmla="*/ 2195 w 2939"/>
              <a:gd name="T5" fmla="*/ 3289 h 3600"/>
              <a:gd name="T6" fmla="*/ 2729 w 2939"/>
              <a:gd name="T7" fmla="*/ 2753 h 3600"/>
              <a:gd name="T8" fmla="*/ 2634 w 2939"/>
              <a:gd name="T9" fmla="*/ 2623 h 3600"/>
              <a:gd name="T10" fmla="*/ 1495 w 2939"/>
              <a:gd name="T11" fmla="*/ 2623 h 3600"/>
              <a:gd name="T12" fmla="*/ 949 w 2939"/>
              <a:gd name="T13" fmla="*/ 2664 h 3600"/>
              <a:gd name="T14" fmla="*/ 963 w 2939"/>
              <a:gd name="T15" fmla="*/ 2522 h 3600"/>
              <a:gd name="T16" fmla="*/ 838 w 2939"/>
              <a:gd name="T17" fmla="*/ 2470 h 3600"/>
              <a:gd name="T18" fmla="*/ 456 w 2939"/>
              <a:gd name="T19" fmla="*/ 2606 h 3600"/>
              <a:gd name="T20" fmla="*/ 488 w 2939"/>
              <a:gd name="T21" fmla="*/ 2522 h 3600"/>
              <a:gd name="T22" fmla="*/ 2269 w 2939"/>
              <a:gd name="T23" fmla="*/ 2263 h 3600"/>
              <a:gd name="T24" fmla="*/ 2743 w 2939"/>
              <a:gd name="T25" fmla="*/ 2459 h 3600"/>
              <a:gd name="T26" fmla="*/ 2939 w 2939"/>
              <a:gd name="T27" fmla="*/ 2931 h 3600"/>
              <a:gd name="T28" fmla="*/ 2743 w 2939"/>
              <a:gd name="T29" fmla="*/ 3404 h 3600"/>
              <a:gd name="T30" fmla="*/ 2269 w 2939"/>
              <a:gd name="T31" fmla="*/ 3600 h 3600"/>
              <a:gd name="T32" fmla="*/ 1795 w 2939"/>
              <a:gd name="T33" fmla="*/ 3404 h 3600"/>
              <a:gd name="T34" fmla="*/ 1599 w 2939"/>
              <a:gd name="T35" fmla="*/ 2931 h 3600"/>
              <a:gd name="T36" fmla="*/ 1795 w 2939"/>
              <a:gd name="T37" fmla="*/ 2459 h 3600"/>
              <a:gd name="T38" fmla="*/ 2269 w 2939"/>
              <a:gd name="T39" fmla="*/ 2263 h 3600"/>
              <a:gd name="T40" fmla="*/ 1599 w 2939"/>
              <a:gd name="T41" fmla="*/ 2160 h 3600"/>
              <a:gd name="T42" fmla="*/ 949 w 2939"/>
              <a:gd name="T43" fmla="*/ 2201 h 3600"/>
              <a:gd name="T44" fmla="*/ 963 w 2939"/>
              <a:gd name="T45" fmla="*/ 2060 h 3600"/>
              <a:gd name="T46" fmla="*/ 838 w 2939"/>
              <a:gd name="T47" fmla="*/ 2029 h 3600"/>
              <a:gd name="T48" fmla="*/ 456 w 2939"/>
              <a:gd name="T49" fmla="*/ 2165 h 3600"/>
              <a:gd name="T50" fmla="*/ 488 w 2939"/>
              <a:gd name="T51" fmla="*/ 2081 h 3600"/>
              <a:gd name="T52" fmla="*/ 980 w 2939"/>
              <a:gd name="T53" fmla="*/ 1646 h 3600"/>
              <a:gd name="T54" fmla="*/ 1854 w 2939"/>
              <a:gd name="T55" fmla="*/ 1765 h 3600"/>
              <a:gd name="T56" fmla="*/ 938 w 2939"/>
              <a:gd name="T57" fmla="*/ 1779 h 3600"/>
              <a:gd name="T58" fmla="*/ 980 w 2939"/>
              <a:gd name="T59" fmla="*/ 1646 h 3600"/>
              <a:gd name="T60" fmla="*/ 830 w 2939"/>
              <a:gd name="T61" fmla="*/ 1605 h 3600"/>
              <a:gd name="T62" fmla="*/ 446 w 2939"/>
              <a:gd name="T63" fmla="*/ 1717 h 3600"/>
              <a:gd name="T64" fmla="*/ 502 w 2939"/>
              <a:gd name="T65" fmla="*/ 1647 h 3600"/>
              <a:gd name="T66" fmla="*/ 1804 w 2939"/>
              <a:gd name="T67" fmla="*/ 1183 h 3600"/>
              <a:gd name="T68" fmla="*/ 1846 w 2939"/>
              <a:gd name="T69" fmla="*/ 1316 h 3600"/>
              <a:gd name="T70" fmla="*/ 931 w 2939"/>
              <a:gd name="T71" fmla="*/ 1301 h 3600"/>
              <a:gd name="T72" fmla="*/ 798 w 2939"/>
              <a:gd name="T73" fmla="*/ 1068 h 3600"/>
              <a:gd name="T74" fmla="*/ 640 w 2939"/>
              <a:gd name="T75" fmla="*/ 1360 h 3600"/>
              <a:gd name="T76" fmla="*/ 440 w 2939"/>
              <a:gd name="T77" fmla="*/ 1246 h 3600"/>
              <a:gd name="T78" fmla="*/ 515 w 2939"/>
              <a:gd name="T79" fmla="*/ 1197 h 3600"/>
              <a:gd name="T80" fmla="*/ 569 w 2939"/>
              <a:gd name="T81" fmla="*/ 386 h 3600"/>
              <a:gd name="T82" fmla="*/ 706 w 2939"/>
              <a:gd name="T83" fmla="*/ 640 h 3600"/>
              <a:gd name="T84" fmla="*/ 1648 w 2939"/>
              <a:gd name="T85" fmla="*/ 619 h 3600"/>
              <a:gd name="T86" fmla="*/ 1748 w 2939"/>
              <a:gd name="T87" fmla="*/ 360 h 3600"/>
              <a:gd name="T88" fmla="*/ 2285 w 2939"/>
              <a:gd name="T89" fmla="*/ 454 h 3600"/>
              <a:gd name="T90" fmla="*/ 2198 w 2939"/>
              <a:gd name="T91" fmla="*/ 2112 h 3600"/>
              <a:gd name="T92" fmla="*/ 1465 w 2939"/>
              <a:gd name="T93" fmla="*/ 3116 h 3600"/>
              <a:gd name="T94" fmla="*/ 49 w 2939"/>
              <a:gd name="T95" fmla="*/ 3167 h 3600"/>
              <a:gd name="T96" fmla="*/ 22 w 2939"/>
              <a:gd name="T97" fmla="*/ 471 h 3600"/>
              <a:gd name="T98" fmla="*/ 1160 w 2939"/>
              <a:gd name="T99" fmla="*/ 103 h 3600"/>
              <a:gd name="T100" fmla="*/ 1094 w 2939"/>
              <a:gd name="T101" fmla="*/ 219 h 3600"/>
              <a:gd name="T102" fmla="*/ 1227 w 2939"/>
              <a:gd name="T103" fmla="*/ 219 h 3600"/>
              <a:gd name="T104" fmla="*/ 1160 w 2939"/>
              <a:gd name="T105" fmla="*/ 103 h 3600"/>
              <a:gd name="T106" fmla="*/ 1317 w 2939"/>
              <a:gd name="T107" fmla="*/ 88 h 3600"/>
              <a:gd name="T108" fmla="*/ 1379 w 2939"/>
              <a:gd name="T109" fmla="*/ 247 h 3600"/>
              <a:gd name="T110" fmla="*/ 1624 w 2939"/>
              <a:gd name="T111" fmla="*/ 324 h 3600"/>
              <a:gd name="T112" fmla="*/ 1605 w 2939"/>
              <a:gd name="T113" fmla="*/ 521 h 3600"/>
              <a:gd name="T114" fmla="*/ 738 w 2939"/>
              <a:gd name="T115" fmla="*/ 540 h 3600"/>
              <a:gd name="T116" fmla="*/ 682 w 2939"/>
              <a:gd name="T117" fmla="*/ 350 h 3600"/>
              <a:gd name="T118" fmla="*/ 923 w 2939"/>
              <a:gd name="T119" fmla="*/ 254 h 3600"/>
              <a:gd name="T120" fmla="*/ 991 w 2939"/>
              <a:gd name="T121" fmla="*/ 116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39" h="3600">
                <a:moveTo>
                  <a:pt x="2634" y="2623"/>
                </a:moveTo>
                <a:lnTo>
                  <a:pt x="2613" y="2625"/>
                </a:lnTo>
                <a:lnTo>
                  <a:pt x="2591" y="2630"/>
                </a:lnTo>
                <a:lnTo>
                  <a:pt x="2570" y="2641"/>
                </a:lnTo>
                <a:lnTo>
                  <a:pt x="2552" y="2657"/>
                </a:lnTo>
                <a:lnTo>
                  <a:pt x="2205" y="3047"/>
                </a:lnTo>
                <a:lnTo>
                  <a:pt x="2024" y="2903"/>
                </a:lnTo>
                <a:lnTo>
                  <a:pt x="2003" y="2890"/>
                </a:lnTo>
                <a:lnTo>
                  <a:pt x="1982" y="2882"/>
                </a:lnTo>
                <a:lnTo>
                  <a:pt x="1960" y="2880"/>
                </a:lnTo>
                <a:lnTo>
                  <a:pt x="1937" y="2882"/>
                </a:lnTo>
                <a:lnTo>
                  <a:pt x="1915" y="2890"/>
                </a:lnTo>
                <a:lnTo>
                  <a:pt x="1895" y="2902"/>
                </a:lnTo>
                <a:lnTo>
                  <a:pt x="1879" y="2918"/>
                </a:lnTo>
                <a:lnTo>
                  <a:pt x="1866" y="2939"/>
                </a:lnTo>
                <a:lnTo>
                  <a:pt x="1859" y="2961"/>
                </a:lnTo>
                <a:lnTo>
                  <a:pt x="1856" y="2983"/>
                </a:lnTo>
                <a:lnTo>
                  <a:pt x="1859" y="3005"/>
                </a:lnTo>
                <a:lnTo>
                  <a:pt x="1866" y="3027"/>
                </a:lnTo>
                <a:lnTo>
                  <a:pt x="1878" y="3046"/>
                </a:lnTo>
                <a:lnTo>
                  <a:pt x="1895" y="3063"/>
                </a:lnTo>
                <a:lnTo>
                  <a:pt x="2152" y="3268"/>
                </a:lnTo>
                <a:lnTo>
                  <a:pt x="2173" y="3281"/>
                </a:lnTo>
                <a:lnTo>
                  <a:pt x="2195" y="3289"/>
                </a:lnTo>
                <a:lnTo>
                  <a:pt x="2217" y="3291"/>
                </a:lnTo>
                <a:lnTo>
                  <a:pt x="2239" y="3289"/>
                </a:lnTo>
                <a:lnTo>
                  <a:pt x="2258" y="3283"/>
                </a:lnTo>
                <a:lnTo>
                  <a:pt x="2278" y="3272"/>
                </a:lnTo>
                <a:lnTo>
                  <a:pt x="2294" y="3257"/>
                </a:lnTo>
                <a:lnTo>
                  <a:pt x="2707" y="2794"/>
                </a:lnTo>
                <a:lnTo>
                  <a:pt x="2720" y="2774"/>
                </a:lnTo>
                <a:lnTo>
                  <a:pt x="2729" y="2753"/>
                </a:lnTo>
                <a:lnTo>
                  <a:pt x="2733" y="2731"/>
                </a:lnTo>
                <a:lnTo>
                  <a:pt x="2731" y="2709"/>
                </a:lnTo>
                <a:lnTo>
                  <a:pt x="2725" y="2687"/>
                </a:lnTo>
                <a:lnTo>
                  <a:pt x="2714" y="2666"/>
                </a:lnTo>
                <a:lnTo>
                  <a:pt x="2698" y="2649"/>
                </a:lnTo>
                <a:lnTo>
                  <a:pt x="2678" y="2636"/>
                </a:lnTo>
                <a:lnTo>
                  <a:pt x="2657" y="2627"/>
                </a:lnTo>
                <a:lnTo>
                  <a:pt x="2634" y="2623"/>
                </a:lnTo>
                <a:close/>
                <a:moveTo>
                  <a:pt x="980" y="2520"/>
                </a:moveTo>
                <a:lnTo>
                  <a:pt x="1444" y="2520"/>
                </a:lnTo>
                <a:lnTo>
                  <a:pt x="1460" y="2522"/>
                </a:lnTo>
                <a:lnTo>
                  <a:pt x="1474" y="2530"/>
                </a:lnTo>
                <a:lnTo>
                  <a:pt x="1485" y="2541"/>
                </a:lnTo>
                <a:lnTo>
                  <a:pt x="1493" y="2555"/>
                </a:lnTo>
                <a:lnTo>
                  <a:pt x="1495" y="2571"/>
                </a:lnTo>
                <a:lnTo>
                  <a:pt x="1495" y="2623"/>
                </a:lnTo>
                <a:lnTo>
                  <a:pt x="1493" y="2639"/>
                </a:lnTo>
                <a:lnTo>
                  <a:pt x="1485" y="2653"/>
                </a:lnTo>
                <a:lnTo>
                  <a:pt x="1474" y="2664"/>
                </a:lnTo>
                <a:lnTo>
                  <a:pt x="1460" y="2672"/>
                </a:lnTo>
                <a:lnTo>
                  <a:pt x="1444" y="2674"/>
                </a:lnTo>
                <a:lnTo>
                  <a:pt x="980" y="2674"/>
                </a:lnTo>
                <a:lnTo>
                  <a:pt x="963" y="2672"/>
                </a:lnTo>
                <a:lnTo>
                  <a:pt x="949" y="2664"/>
                </a:lnTo>
                <a:lnTo>
                  <a:pt x="938" y="2653"/>
                </a:lnTo>
                <a:lnTo>
                  <a:pt x="931" y="2639"/>
                </a:lnTo>
                <a:lnTo>
                  <a:pt x="928" y="2623"/>
                </a:lnTo>
                <a:lnTo>
                  <a:pt x="928" y="2571"/>
                </a:lnTo>
                <a:lnTo>
                  <a:pt x="931" y="2555"/>
                </a:lnTo>
                <a:lnTo>
                  <a:pt x="938" y="2541"/>
                </a:lnTo>
                <a:lnTo>
                  <a:pt x="949" y="2530"/>
                </a:lnTo>
                <a:lnTo>
                  <a:pt x="963" y="2522"/>
                </a:lnTo>
                <a:lnTo>
                  <a:pt x="980" y="2520"/>
                </a:lnTo>
                <a:close/>
                <a:moveTo>
                  <a:pt x="798" y="2404"/>
                </a:moveTo>
                <a:lnTo>
                  <a:pt x="812" y="2408"/>
                </a:lnTo>
                <a:lnTo>
                  <a:pt x="826" y="2416"/>
                </a:lnTo>
                <a:lnTo>
                  <a:pt x="835" y="2427"/>
                </a:lnTo>
                <a:lnTo>
                  <a:pt x="841" y="2441"/>
                </a:lnTo>
                <a:lnTo>
                  <a:pt x="841" y="2456"/>
                </a:lnTo>
                <a:lnTo>
                  <a:pt x="838" y="2470"/>
                </a:lnTo>
                <a:lnTo>
                  <a:pt x="830" y="2483"/>
                </a:lnTo>
                <a:lnTo>
                  <a:pt x="640" y="2696"/>
                </a:lnTo>
                <a:lnTo>
                  <a:pt x="629" y="2704"/>
                </a:lnTo>
                <a:lnTo>
                  <a:pt x="617" y="2710"/>
                </a:lnTo>
                <a:lnTo>
                  <a:pt x="604" y="2712"/>
                </a:lnTo>
                <a:lnTo>
                  <a:pt x="588" y="2709"/>
                </a:lnTo>
                <a:lnTo>
                  <a:pt x="574" y="2701"/>
                </a:lnTo>
                <a:lnTo>
                  <a:pt x="456" y="2606"/>
                </a:lnTo>
                <a:lnTo>
                  <a:pt x="446" y="2595"/>
                </a:lnTo>
                <a:lnTo>
                  <a:pt x="440" y="2582"/>
                </a:lnTo>
                <a:lnTo>
                  <a:pt x="438" y="2568"/>
                </a:lnTo>
                <a:lnTo>
                  <a:pt x="441" y="2554"/>
                </a:lnTo>
                <a:lnTo>
                  <a:pt x="448" y="2540"/>
                </a:lnTo>
                <a:lnTo>
                  <a:pt x="459" y="2530"/>
                </a:lnTo>
                <a:lnTo>
                  <a:pt x="473" y="2524"/>
                </a:lnTo>
                <a:lnTo>
                  <a:pt x="488" y="2522"/>
                </a:lnTo>
                <a:lnTo>
                  <a:pt x="502" y="2525"/>
                </a:lnTo>
                <a:lnTo>
                  <a:pt x="515" y="2533"/>
                </a:lnTo>
                <a:lnTo>
                  <a:pt x="598" y="2600"/>
                </a:lnTo>
                <a:lnTo>
                  <a:pt x="759" y="2420"/>
                </a:lnTo>
                <a:lnTo>
                  <a:pt x="770" y="2410"/>
                </a:lnTo>
                <a:lnTo>
                  <a:pt x="784" y="2405"/>
                </a:lnTo>
                <a:lnTo>
                  <a:pt x="798" y="2404"/>
                </a:lnTo>
                <a:close/>
                <a:moveTo>
                  <a:pt x="2269" y="2263"/>
                </a:moveTo>
                <a:lnTo>
                  <a:pt x="2337" y="2266"/>
                </a:lnTo>
                <a:lnTo>
                  <a:pt x="2404" y="2277"/>
                </a:lnTo>
                <a:lnTo>
                  <a:pt x="2468" y="2293"/>
                </a:lnTo>
                <a:lnTo>
                  <a:pt x="2530" y="2315"/>
                </a:lnTo>
                <a:lnTo>
                  <a:pt x="2589" y="2343"/>
                </a:lnTo>
                <a:lnTo>
                  <a:pt x="2643" y="2377"/>
                </a:lnTo>
                <a:lnTo>
                  <a:pt x="2695" y="2415"/>
                </a:lnTo>
                <a:lnTo>
                  <a:pt x="2743" y="2459"/>
                </a:lnTo>
                <a:lnTo>
                  <a:pt x="2785" y="2506"/>
                </a:lnTo>
                <a:lnTo>
                  <a:pt x="2825" y="2557"/>
                </a:lnTo>
                <a:lnTo>
                  <a:pt x="2858" y="2613"/>
                </a:lnTo>
                <a:lnTo>
                  <a:pt x="2886" y="2672"/>
                </a:lnTo>
                <a:lnTo>
                  <a:pt x="2909" y="2733"/>
                </a:lnTo>
                <a:lnTo>
                  <a:pt x="2925" y="2797"/>
                </a:lnTo>
                <a:lnTo>
                  <a:pt x="2935" y="2863"/>
                </a:lnTo>
                <a:lnTo>
                  <a:pt x="2939" y="2931"/>
                </a:lnTo>
                <a:lnTo>
                  <a:pt x="2935" y="3000"/>
                </a:lnTo>
                <a:lnTo>
                  <a:pt x="2925" y="3067"/>
                </a:lnTo>
                <a:lnTo>
                  <a:pt x="2909" y="3130"/>
                </a:lnTo>
                <a:lnTo>
                  <a:pt x="2886" y="3192"/>
                </a:lnTo>
                <a:lnTo>
                  <a:pt x="2858" y="3250"/>
                </a:lnTo>
                <a:lnTo>
                  <a:pt x="2825" y="3305"/>
                </a:lnTo>
                <a:lnTo>
                  <a:pt x="2785" y="3357"/>
                </a:lnTo>
                <a:lnTo>
                  <a:pt x="2743" y="3404"/>
                </a:lnTo>
                <a:lnTo>
                  <a:pt x="2695" y="3447"/>
                </a:lnTo>
                <a:lnTo>
                  <a:pt x="2643" y="3485"/>
                </a:lnTo>
                <a:lnTo>
                  <a:pt x="2589" y="3519"/>
                </a:lnTo>
                <a:lnTo>
                  <a:pt x="2530" y="3548"/>
                </a:lnTo>
                <a:lnTo>
                  <a:pt x="2468" y="3569"/>
                </a:lnTo>
                <a:lnTo>
                  <a:pt x="2404" y="3587"/>
                </a:lnTo>
                <a:lnTo>
                  <a:pt x="2337" y="3597"/>
                </a:lnTo>
                <a:lnTo>
                  <a:pt x="2269" y="3600"/>
                </a:lnTo>
                <a:lnTo>
                  <a:pt x="2200" y="3597"/>
                </a:lnTo>
                <a:lnTo>
                  <a:pt x="2134" y="3587"/>
                </a:lnTo>
                <a:lnTo>
                  <a:pt x="2069" y="3569"/>
                </a:lnTo>
                <a:lnTo>
                  <a:pt x="2008" y="3548"/>
                </a:lnTo>
                <a:lnTo>
                  <a:pt x="1949" y="3519"/>
                </a:lnTo>
                <a:lnTo>
                  <a:pt x="1894" y="3485"/>
                </a:lnTo>
                <a:lnTo>
                  <a:pt x="1843" y="3447"/>
                </a:lnTo>
                <a:lnTo>
                  <a:pt x="1795" y="3404"/>
                </a:lnTo>
                <a:lnTo>
                  <a:pt x="1752" y="3357"/>
                </a:lnTo>
                <a:lnTo>
                  <a:pt x="1713" y="3305"/>
                </a:lnTo>
                <a:lnTo>
                  <a:pt x="1680" y="3250"/>
                </a:lnTo>
                <a:lnTo>
                  <a:pt x="1651" y="3192"/>
                </a:lnTo>
                <a:lnTo>
                  <a:pt x="1628" y="3130"/>
                </a:lnTo>
                <a:lnTo>
                  <a:pt x="1612" y="3067"/>
                </a:lnTo>
                <a:lnTo>
                  <a:pt x="1602" y="3000"/>
                </a:lnTo>
                <a:lnTo>
                  <a:pt x="1599" y="2931"/>
                </a:lnTo>
                <a:lnTo>
                  <a:pt x="1602" y="2863"/>
                </a:lnTo>
                <a:lnTo>
                  <a:pt x="1612" y="2797"/>
                </a:lnTo>
                <a:lnTo>
                  <a:pt x="1628" y="2733"/>
                </a:lnTo>
                <a:lnTo>
                  <a:pt x="1651" y="2672"/>
                </a:lnTo>
                <a:lnTo>
                  <a:pt x="1680" y="2613"/>
                </a:lnTo>
                <a:lnTo>
                  <a:pt x="1713" y="2557"/>
                </a:lnTo>
                <a:lnTo>
                  <a:pt x="1752" y="2506"/>
                </a:lnTo>
                <a:lnTo>
                  <a:pt x="1795" y="2459"/>
                </a:lnTo>
                <a:lnTo>
                  <a:pt x="1843" y="2415"/>
                </a:lnTo>
                <a:lnTo>
                  <a:pt x="1894" y="2377"/>
                </a:lnTo>
                <a:lnTo>
                  <a:pt x="1949" y="2343"/>
                </a:lnTo>
                <a:lnTo>
                  <a:pt x="2008" y="2315"/>
                </a:lnTo>
                <a:lnTo>
                  <a:pt x="2069" y="2293"/>
                </a:lnTo>
                <a:lnTo>
                  <a:pt x="2134" y="2277"/>
                </a:lnTo>
                <a:lnTo>
                  <a:pt x="2200" y="2266"/>
                </a:lnTo>
                <a:lnTo>
                  <a:pt x="2269" y="2263"/>
                </a:lnTo>
                <a:close/>
                <a:moveTo>
                  <a:pt x="980" y="2057"/>
                </a:moveTo>
                <a:lnTo>
                  <a:pt x="1547" y="2057"/>
                </a:lnTo>
                <a:lnTo>
                  <a:pt x="1563" y="2060"/>
                </a:lnTo>
                <a:lnTo>
                  <a:pt x="1577" y="2067"/>
                </a:lnTo>
                <a:lnTo>
                  <a:pt x="1589" y="2078"/>
                </a:lnTo>
                <a:lnTo>
                  <a:pt x="1596" y="2092"/>
                </a:lnTo>
                <a:lnTo>
                  <a:pt x="1599" y="2109"/>
                </a:lnTo>
                <a:lnTo>
                  <a:pt x="1599" y="2160"/>
                </a:lnTo>
                <a:lnTo>
                  <a:pt x="1596" y="2176"/>
                </a:lnTo>
                <a:lnTo>
                  <a:pt x="1589" y="2191"/>
                </a:lnTo>
                <a:lnTo>
                  <a:pt x="1577" y="2201"/>
                </a:lnTo>
                <a:lnTo>
                  <a:pt x="1563" y="2209"/>
                </a:lnTo>
                <a:lnTo>
                  <a:pt x="1547" y="2211"/>
                </a:lnTo>
                <a:lnTo>
                  <a:pt x="980" y="2211"/>
                </a:lnTo>
                <a:lnTo>
                  <a:pt x="963" y="2209"/>
                </a:lnTo>
                <a:lnTo>
                  <a:pt x="949" y="2201"/>
                </a:lnTo>
                <a:lnTo>
                  <a:pt x="938" y="2191"/>
                </a:lnTo>
                <a:lnTo>
                  <a:pt x="931" y="2176"/>
                </a:lnTo>
                <a:lnTo>
                  <a:pt x="928" y="2160"/>
                </a:lnTo>
                <a:lnTo>
                  <a:pt x="928" y="2109"/>
                </a:lnTo>
                <a:lnTo>
                  <a:pt x="931" y="2092"/>
                </a:lnTo>
                <a:lnTo>
                  <a:pt x="938" y="2078"/>
                </a:lnTo>
                <a:lnTo>
                  <a:pt x="949" y="2067"/>
                </a:lnTo>
                <a:lnTo>
                  <a:pt x="963" y="2060"/>
                </a:lnTo>
                <a:lnTo>
                  <a:pt x="980" y="2057"/>
                </a:lnTo>
                <a:close/>
                <a:moveTo>
                  <a:pt x="798" y="1964"/>
                </a:moveTo>
                <a:lnTo>
                  <a:pt x="812" y="1967"/>
                </a:lnTo>
                <a:lnTo>
                  <a:pt x="826" y="1976"/>
                </a:lnTo>
                <a:lnTo>
                  <a:pt x="835" y="1987"/>
                </a:lnTo>
                <a:lnTo>
                  <a:pt x="841" y="2001"/>
                </a:lnTo>
                <a:lnTo>
                  <a:pt x="841" y="2015"/>
                </a:lnTo>
                <a:lnTo>
                  <a:pt x="838" y="2029"/>
                </a:lnTo>
                <a:lnTo>
                  <a:pt x="830" y="2042"/>
                </a:lnTo>
                <a:lnTo>
                  <a:pt x="640" y="2255"/>
                </a:lnTo>
                <a:lnTo>
                  <a:pt x="629" y="2264"/>
                </a:lnTo>
                <a:lnTo>
                  <a:pt x="617" y="2269"/>
                </a:lnTo>
                <a:lnTo>
                  <a:pt x="604" y="2271"/>
                </a:lnTo>
                <a:lnTo>
                  <a:pt x="588" y="2268"/>
                </a:lnTo>
                <a:lnTo>
                  <a:pt x="574" y="2260"/>
                </a:lnTo>
                <a:lnTo>
                  <a:pt x="456" y="2165"/>
                </a:lnTo>
                <a:lnTo>
                  <a:pt x="446" y="2155"/>
                </a:lnTo>
                <a:lnTo>
                  <a:pt x="440" y="2141"/>
                </a:lnTo>
                <a:lnTo>
                  <a:pt x="438" y="2127"/>
                </a:lnTo>
                <a:lnTo>
                  <a:pt x="441" y="2113"/>
                </a:lnTo>
                <a:lnTo>
                  <a:pt x="448" y="2099"/>
                </a:lnTo>
                <a:lnTo>
                  <a:pt x="459" y="2089"/>
                </a:lnTo>
                <a:lnTo>
                  <a:pt x="473" y="2084"/>
                </a:lnTo>
                <a:lnTo>
                  <a:pt x="488" y="2081"/>
                </a:lnTo>
                <a:lnTo>
                  <a:pt x="502" y="2085"/>
                </a:lnTo>
                <a:lnTo>
                  <a:pt x="515" y="2092"/>
                </a:lnTo>
                <a:lnTo>
                  <a:pt x="598" y="2159"/>
                </a:lnTo>
                <a:lnTo>
                  <a:pt x="759" y="1979"/>
                </a:lnTo>
                <a:lnTo>
                  <a:pt x="770" y="1969"/>
                </a:lnTo>
                <a:lnTo>
                  <a:pt x="784" y="1965"/>
                </a:lnTo>
                <a:lnTo>
                  <a:pt x="798" y="1964"/>
                </a:lnTo>
                <a:close/>
                <a:moveTo>
                  <a:pt x="980" y="1646"/>
                </a:moveTo>
                <a:lnTo>
                  <a:pt x="1804" y="1646"/>
                </a:lnTo>
                <a:lnTo>
                  <a:pt x="1821" y="1648"/>
                </a:lnTo>
                <a:lnTo>
                  <a:pt x="1835" y="1656"/>
                </a:lnTo>
                <a:lnTo>
                  <a:pt x="1846" y="1667"/>
                </a:lnTo>
                <a:lnTo>
                  <a:pt x="1854" y="1681"/>
                </a:lnTo>
                <a:lnTo>
                  <a:pt x="1856" y="1697"/>
                </a:lnTo>
                <a:lnTo>
                  <a:pt x="1856" y="1749"/>
                </a:lnTo>
                <a:lnTo>
                  <a:pt x="1854" y="1765"/>
                </a:lnTo>
                <a:lnTo>
                  <a:pt x="1846" y="1779"/>
                </a:lnTo>
                <a:lnTo>
                  <a:pt x="1835" y="1790"/>
                </a:lnTo>
                <a:lnTo>
                  <a:pt x="1821" y="1798"/>
                </a:lnTo>
                <a:lnTo>
                  <a:pt x="1804" y="1800"/>
                </a:lnTo>
                <a:lnTo>
                  <a:pt x="980" y="1800"/>
                </a:lnTo>
                <a:lnTo>
                  <a:pt x="963" y="1798"/>
                </a:lnTo>
                <a:lnTo>
                  <a:pt x="949" y="1790"/>
                </a:lnTo>
                <a:lnTo>
                  <a:pt x="938" y="1779"/>
                </a:lnTo>
                <a:lnTo>
                  <a:pt x="931" y="1765"/>
                </a:lnTo>
                <a:lnTo>
                  <a:pt x="928" y="1749"/>
                </a:lnTo>
                <a:lnTo>
                  <a:pt x="928" y="1697"/>
                </a:lnTo>
                <a:lnTo>
                  <a:pt x="931" y="1681"/>
                </a:lnTo>
                <a:lnTo>
                  <a:pt x="938" y="1667"/>
                </a:lnTo>
                <a:lnTo>
                  <a:pt x="949" y="1656"/>
                </a:lnTo>
                <a:lnTo>
                  <a:pt x="963" y="1648"/>
                </a:lnTo>
                <a:lnTo>
                  <a:pt x="980" y="1646"/>
                </a:lnTo>
                <a:close/>
                <a:moveTo>
                  <a:pt x="798" y="1526"/>
                </a:moveTo>
                <a:lnTo>
                  <a:pt x="812" y="1529"/>
                </a:lnTo>
                <a:lnTo>
                  <a:pt x="826" y="1538"/>
                </a:lnTo>
                <a:lnTo>
                  <a:pt x="835" y="1549"/>
                </a:lnTo>
                <a:lnTo>
                  <a:pt x="841" y="1563"/>
                </a:lnTo>
                <a:lnTo>
                  <a:pt x="841" y="1577"/>
                </a:lnTo>
                <a:lnTo>
                  <a:pt x="838" y="1592"/>
                </a:lnTo>
                <a:lnTo>
                  <a:pt x="830" y="1605"/>
                </a:lnTo>
                <a:lnTo>
                  <a:pt x="640" y="1817"/>
                </a:lnTo>
                <a:lnTo>
                  <a:pt x="629" y="1826"/>
                </a:lnTo>
                <a:lnTo>
                  <a:pt x="617" y="1832"/>
                </a:lnTo>
                <a:lnTo>
                  <a:pt x="604" y="1834"/>
                </a:lnTo>
                <a:lnTo>
                  <a:pt x="588" y="1831"/>
                </a:lnTo>
                <a:lnTo>
                  <a:pt x="574" y="1823"/>
                </a:lnTo>
                <a:lnTo>
                  <a:pt x="456" y="1728"/>
                </a:lnTo>
                <a:lnTo>
                  <a:pt x="446" y="1717"/>
                </a:lnTo>
                <a:lnTo>
                  <a:pt x="440" y="1704"/>
                </a:lnTo>
                <a:lnTo>
                  <a:pt x="438" y="1690"/>
                </a:lnTo>
                <a:lnTo>
                  <a:pt x="441" y="1675"/>
                </a:lnTo>
                <a:lnTo>
                  <a:pt x="448" y="1661"/>
                </a:lnTo>
                <a:lnTo>
                  <a:pt x="459" y="1652"/>
                </a:lnTo>
                <a:lnTo>
                  <a:pt x="473" y="1646"/>
                </a:lnTo>
                <a:lnTo>
                  <a:pt x="488" y="1644"/>
                </a:lnTo>
                <a:lnTo>
                  <a:pt x="502" y="1647"/>
                </a:lnTo>
                <a:lnTo>
                  <a:pt x="515" y="1655"/>
                </a:lnTo>
                <a:lnTo>
                  <a:pt x="598" y="1721"/>
                </a:lnTo>
                <a:lnTo>
                  <a:pt x="759" y="1541"/>
                </a:lnTo>
                <a:lnTo>
                  <a:pt x="770" y="1532"/>
                </a:lnTo>
                <a:lnTo>
                  <a:pt x="784" y="1527"/>
                </a:lnTo>
                <a:lnTo>
                  <a:pt x="798" y="1526"/>
                </a:lnTo>
                <a:close/>
                <a:moveTo>
                  <a:pt x="980" y="1183"/>
                </a:moveTo>
                <a:lnTo>
                  <a:pt x="1804" y="1183"/>
                </a:lnTo>
                <a:lnTo>
                  <a:pt x="1821" y="1186"/>
                </a:lnTo>
                <a:lnTo>
                  <a:pt x="1835" y="1192"/>
                </a:lnTo>
                <a:lnTo>
                  <a:pt x="1846" y="1204"/>
                </a:lnTo>
                <a:lnTo>
                  <a:pt x="1854" y="1219"/>
                </a:lnTo>
                <a:lnTo>
                  <a:pt x="1856" y="1234"/>
                </a:lnTo>
                <a:lnTo>
                  <a:pt x="1856" y="1286"/>
                </a:lnTo>
                <a:lnTo>
                  <a:pt x="1854" y="1301"/>
                </a:lnTo>
                <a:lnTo>
                  <a:pt x="1846" y="1316"/>
                </a:lnTo>
                <a:lnTo>
                  <a:pt x="1835" y="1328"/>
                </a:lnTo>
                <a:lnTo>
                  <a:pt x="1821" y="1334"/>
                </a:lnTo>
                <a:lnTo>
                  <a:pt x="1804" y="1337"/>
                </a:lnTo>
                <a:lnTo>
                  <a:pt x="980" y="1337"/>
                </a:lnTo>
                <a:lnTo>
                  <a:pt x="963" y="1334"/>
                </a:lnTo>
                <a:lnTo>
                  <a:pt x="949" y="1328"/>
                </a:lnTo>
                <a:lnTo>
                  <a:pt x="938" y="1316"/>
                </a:lnTo>
                <a:lnTo>
                  <a:pt x="931" y="1301"/>
                </a:lnTo>
                <a:lnTo>
                  <a:pt x="928" y="1286"/>
                </a:lnTo>
                <a:lnTo>
                  <a:pt x="928" y="1234"/>
                </a:lnTo>
                <a:lnTo>
                  <a:pt x="931" y="1219"/>
                </a:lnTo>
                <a:lnTo>
                  <a:pt x="938" y="1204"/>
                </a:lnTo>
                <a:lnTo>
                  <a:pt x="949" y="1192"/>
                </a:lnTo>
                <a:lnTo>
                  <a:pt x="963" y="1186"/>
                </a:lnTo>
                <a:lnTo>
                  <a:pt x="980" y="1183"/>
                </a:lnTo>
                <a:close/>
                <a:moveTo>
                  <a:pt x="798" y="1068"/>
                </a:moveTo>
                <a:lnTo>
                  <a:pt x="812" y="1072"/>
                </a:lnTo>
                <a:lnTo>
                  <a:pt x="826" y="1080"/>
                </a:lnTo>
                <a:lnTo>
                  <a:pt x="835" y="1092"/>
                </a:lnTo>
                <a:lnTo>
                  <a:pt x="841" y="1105"/>
                </a:lnTo>
                <a:lnTo>
                  <a:pt x="841" y="1120"/>
                </a:lnTo>
                <a:lnTo>
                  <a:pt x="838" y="1135"/>
                </a:lnTo>
                <a:lnTo>
                  <a:pt x="830" y="1147"/>
                </a:lnTo>
                <a:lnTo>
                  <a:pt x="640" y="1360"/>
                </a:lnTo>
                <a:lnTo>
                  <a:pt x="629" y="1369"/>
                </a:lnTo>
                <a:lnTo>
                  <a:pt x="617" y="1375"/>
                </a:lnTo>
                <a:lnTo>
                  <a:pt x="604" y="1376"/>
                </a:lnTo>
                <a:lnTo>
                  <a:pt x="588" y="1373"/>
                </a:lnTo>
                <a:lnTo>
                  <a:pt x="574" y="1366"/>
                </a:lnTo>
                <a:lnTo>
                  <a:pt x="456" y="1271"/>
                </a:lnTo>
                <a:lnTo>
                  <a:pt x="446" y="1260"/>
                </a:lnTo>
                <a:lnTo>
                  <a:pt x="440" y="1246"/>
                </a:lnTo>
                <a:lnTo>
                  <a:pt x="438" y="1232"/>
                </a:lnTo>
                <a:lnTo>
                  <a:pt x="441" y="1217"/>
                </a:lnTo>
                <a:lnTo>
                  <a:pt x="448" y="1204"/>
                </a:lnTo>
                <a:lnTo>
                  <a:pt x="459" y="1195"/>
                </a:lnTo>
                <a:lnTo>
                  <a:pt x="473" y="1188"/>
                </a:lnTo>
                <a:lnTo>
                  <a:pt x="488" y="1187"/>
                </a:lnTo>
                <a:lnTo>
                  <a:pt x="502" y="1189"/>
                </a:lnTo>
                <a:lnTo>
                  <a:pt x="515" y="1197"/>
                </a:lnTo>
                <a:lnTo>
                  <a:pt x="598" y="1263"/>
                </a:lnTo>
                <a:lnTo>
                  <a:pt x="759" y="1084"/>
                </a:lnTo>
                <a:lnTo>
                  <a:pt x="770" y="1075"/>
                </a:lnTo>
                <a:lnTo>
                  <a:pt x="784" y="1069"/>
                </a:lnTo>
                <a:lnTo>
                  <a:pt x="798" y="1068"/>
                </a:lnTo>
                <a:close/>
                <a:moveTo>
                  <a:pt x="155" y="360"/>
                </a:moveTo>
                <a:lnTo>
                  <a:pt x="573" y="360"/>
                </a:lnTo>
                <a:lnTo>
                  <a:pt x="569" y="386"/>
                </a:lnTo>
                <a:lnTo>
                  <a:pt x="568" y="413"/>
                </a:lnTo>
                <a:lnTo>
                  <a:pt x="571" y="455"/>
                </a:lnTo>
                <a:lnTo>
                  <a:pt x="581" y="494"/>
                </a:lnTo>
                <a:lnTo>
                  <a:pt x="596" y="530"/>
                </a:lnTo>
                <a:lnTo>
                  <a:pt x="617" y="564"/>
                </a:lnTo>
                <a:lnTo>
                  <a:pt x="642" y="593"/>
                </a:lnTo>
                <a:lnTo>
                  <a:pt x="672" y="620"/>
                </a:lnTo>
                <a:lnTo>
                  <a:pt x="706" y="640"/>
                </a:lnTo>
                <a:lnTo>
                  <a:pt x="742" y="656"/>
                </a:lnTo>
                <a:lnTo>
                  <a:pt x="782" y="665"/>
                </a:lnTo>
                <a:lnTo>
                  <a:pt x="823" y="669"/>
                </a:lnTo>
                <a:lnTo>
                  <a:pt x="1497" y="669"/>
                </a:lnTo>
                <a:lnTo>
                  <a:pt x="1539" y="665"/>
                </a:lnTo>
                <a:lnTo>
                  <a:pt x="1578" y="656"/>
                </a:lnTo>
                <a:lnTo>
                  <a:pt x="1614" y="640"/>
                </a:lnTo>
                <a:lnTo>
                  <a:pt x="1648" y="619"/>
                </a:lnTo>
                <a:lnTo>
                  <a:pt x="1678" y="593"/>
                </a:lnTo>
                <a:lnTo>
                  <a:pt x="1704" y="563"/>
                </a:lnTo>
                <a:lnTo>
                  <a:pt x="1725" y="529"/>
                </a:lnTo>
                <a:lnTo>
                  <a:pt x="1740" y="492"/>
                </a:lnTo>
                <a:lnTo>
                  <a:pt x="1750" y="452"/>
                </a:lnTo>
                <a:lnTo>
                  <a:pt x="1753" y="410"/>
                </a:lnTo>
                <a:lnTo>
                  <a:pt x="1752" y="385"/>
                </a:lnTo>
                <a:lnTo>
                  <a:pt x="1748" y="360"/>
                </a:lnTo>
                <a:lnTo>
                  <a:pt x="2063" y="360"/>
                </a:lnTo>
                <a:lnTo>
                  <a:pt x="2106" y="362"/>
                </a:lnTo>
                <a:lnTo>
                  <a:pt x="2146" y="369"/>
                </a:lnTo>
                <a:lnTo>
                  <a:pt x="2181" y="380"/>
                </a:lnTo>
                <a:lnTo>
                  <a:pt x="2213" y="393"/>
                </a:lnTo>
                <a:lnTo>
                  <a:pt x="2241" y="410"/>
                </a:lnTo>
                <a:lnTo>
                  <a:pt x="2265" y="431"/>
                </a:lnTo>
                <a:lnTo>
                  <a:pt x="2285" y="454"/>
                </a:lnTo>
                <a:lnTo>
                  <a:pt x="2300" y="479"/>
                </a:lnTo>
                <a:lnTo>
                  <a:pt x="2311" y="506"/>
                </a:lnTo>
                <a:lnTo>
                  <a:pt x="2318" y="536"/>
                </a:lnTo>
                <a:lnTo>
                  <a:pt x="2321" y="566"/>
                </a:lnTo>
                <a:lnTo>
                  <a:pt x="2321" y="2111"/>
                </a:lnTo>
                <a:lnTo>
                  <a:pt x="2294" y="2110"/>
                </a:lnTo>
                <a:lnTo>
                  <a:pt x="2269" y="2109"/>
                </a:lnTo>
                <a:lnTo>
                  <a:pt x="2198" y="2112"/>
                </a:lnTo>
                <a:lnTo>
                  <a:pt x="2129" y="2121"/>
                </a:lnTo>
                <a:lnTo>
                  <a:pt x="2063" y="2136"/>
                </a:lnTo>
                <a:lnTo>
                  <a:pt x="2063" y="926"/>
                </a:lnTo>
                <a:lnTo>
                  <a:pt x="258" y="926"/>
                </a:lnTo>
                <a:lnTo>
                  <a:pt x="258" y="2983"/>
                </a:lnTo>
                <a:lnTo>
                  <a:pt x="1447" y="2983"/>
                </a:lnTo>
                <a:lnTo>
                  <a:pt x="1453" y="3050"/>
                </a:lnTo>
                <a:lnTo>
                  <a:pt x="1465" y="3116"/>
                </a:lnTo>
                <a:lnTo>
                  <a:pt x="1483" y="3179"/>
                </a:lnTo>
                <a:lnTo>
                  <a:pt x="1505" y="3240"/>
                </a:lnTo>
                <a:lnTo>
                  <a:pt x="207" y="3240"/>
                </a:lnTo>
                <a:lnTo>
                  <a:pt x="169" y="3237"/>
                </a:lnTo>
                <a:lnTo>
                  <a:pt x="134" y="3227"/>
                </a:lnTo>
                <a:lnTo>
                  <a:pt x="103" y="3212"/>
                </a:lnTo>
                <a:lnTo>
                  <a:pt x="73" y="3192"/>
                </a:lnTo>
                <a:lnTo>
                  <a:pt x="49" y="3167"/>
                </a:lnTo>
                <a:lnTo>
                  <a:pt x="28" y="3139"/>
                </a:lnTo>
                <a:lnTo>
                  <a:pt x="13" y="3106"/>
                </a:lnTo>
                <a:lnTo>
                  <a:pt x="3" y="3071"/>
                </a:lnTo>
                <a:lnTo>
                  <a:pt x="0" y="3034"/>
                </a:lnTo>
                <a:lnTo>
                  <a:pt x="0" y="566"/>
                </a:lnTo>
                <a:lnTo>
                  <a:pt x="3" y="532"/>
                </a:lnTo>
                <a:lnTo>
                  <a:pt x="10" y="501"/>
                </a:lnTo>
                <a:lnTo>
                  <a:pt x="22" y="471"/>
                </a:lnTo>
                <a:lnTo>
                  <a:pt x="37" y="444"/>
                </a:lnTo>
                <a:lnTo>
                  <a:pt x="55" y="420"/>
                </a:lnTo>
                <a:lnTo>
                  <a:pt x="73" y="399"/>
                </a:lnTo>
                <a:lnTo>
                  <a:pt x="94" y="383"/>
                </a:lnTo>
                <a:lnTo>
                  <a:pt x="115" y="371"/>
                </a:lnTo>
                <a:lnTo>
                  <a:pt x="136" y="362"/>
                </a:lnTo>
                <a:lnTo>
                  <a:pt x="155" y="360"/>
                </a:lnTo>
                <a:close/>
                <a:moveTo>
                  <a:pt x="1160" y="103"/>
                </a:moveTo>
                <a:lnTo>
                  <a:pt x="1139" y="106"/>
                </a:lnTo>
                <a:lnTo>
                  <a:pt x="1121" y="113"/>
                </a:lnTo>
                <a:lnTo>
                  <a:pt x="1106" y="125"/>
                </a:lnTo>
                <a:lnTo>
                  <a:pt x="1094" y="141"/>
                </a:lnTo>
                <a:lnTo>
                  <a:pt x="1086" y="159"/>
                </a:lnTo>
                <a:lnTo>
                  <a:pt x="1083" y="180"/>
                </a:lnTo>
                <a:lnTo>
                  <a:pt x="1086" y="201"/>
                </a:lnTo>
                <a:lnTo>
                  <a:pt x="1094" y="219"/>
                </a:lnTo>
                <a:lnTo>
                  <a:pt x="1106" y="235"/>
                </a:lnTo>
                <a:lnTo>
                  <a:pt x="1121" y="247"/>
                </a:lnTo>
                <a:lnTo>
                  <a:pt x="1139" y="254"/>
                </a:lnTo>
                <a:lnTo>
                  <a:pt x="1160" y="257"/>
                </a:lnTo>
                <a:lnTo>
                  <a:pt x="1181" y="254"/>
                </a:lnTo>
                <a:lnTo>
                  <a:pt x="1200" y="247"/>
                </a:lnTo>
                <a:lnTo>
                  <a:pt x="1215" y="235"/>
                </a:lnTo>
                <a:lnTo>
                  <a:pt x="1227" y="219"/>
                </a:lnTo>
                <a:lnTo>
                  <a:pt x="1235" y="201"/>
                </a:lnTo>
                <a:lnTo>
                  <a:pt x="1238" y="180"/>
                </a:lnTo>
                <a:lnTo>
                  <a:pt x="1235" y="159"/>
                </a:lnTo>
                <a:lnTo>
                  <a:pt x="1227" y="141"/>
                </a:lnTo>
                <a:lnTo>
                  <a:pt x="1215" y="125"/>
                </a:lnTo>
                <a:lnTo>
                  <a:pt x="1200" y="113"/>
                </a:lnTo>
                <a:lnTo>
                  <a:pt x="1181" y="106"/>
                </a:lnTo>
                <a:lnTo>
                  <a:pt x="1160" y="103"/>
                </a:lnTo>
                <a:close/>
                <a:moveTo>
                  <a:pt x="1158" y="0"/>
                </a:moveTo>
                <a:lnTo>
                  <a:pt x="1162" y="0"/>
                </a:lnTo>
                <a:lnTo>
                  <a:pt x="1194" y="3"/>
                </a:lnTo>
                <a:lnTo>
                  <a:pt x="1225" y="11"/>
                </a:lnTo>
                <a:lnTo>
                  <a:pt x="1252" y="24"/>
                </a:lnTo>
                <a:lnTo>
                  <a:pt x="1277" y="41"/>
                </a:lnTo>
                <a:lnTo>
                  <a:pt x="1299" y="63"/>
                </a:lnTo>
                <a:lnTo>
                  <a:pt x="1317" y="88"/>
                </a:lnTo>
                <a:lnTo>
                  <a:pt x="1330" y="116"/>
                </a:lnTo>
                <a:lnTo>
                  <a:pt x="1337" y="146"/>
                </a:lnTo>
                <a:lnTo>
                  <a:pt x="1341" y="178"/>
                </a:lnTo>
                <a:lnTo>
                  <a:pt x="1341" y="180"/>
                </a:lnTo>
                <a:lnTo>
                  <a:pt x="1343" y="201"/>
                </a:lnTo>
                <a:lnTo>
                  <a:pt x="1352" y="219"/>
                </a:lnTo>
                <a:lnTo>
                  <a:pt x="1364" y="235"/>
                </a:lnTo>
                <a:lnTo>
                  <a:pt x="1379" y="247"/>
                </a:lnTo>
                <a:lnTo>
                  <a:pt x="1396" y="254"/>
                </a:lnTo>
                <a:lnTo>
                  <a:pt x="1417" y="257"/>
                </a:lnTo>
                <a:lnTo>
                  <a:pt x="1497" y="257"/>
                </a:lnTo>
                <a:lnTo>
                  <a:pt x="1528" y="261"/>
                </a:lnTo>
                <a:lnTo>
                  <a:pt x="1556" y="269"/>
                </a:lnTo>
                <a:lnTo>
                  <a:pt x="1582" y="284"/>
                </a:lnTo>
                <a:lnTo>
                  <a:pt x="1605" y="302"/>
                </a:lnTo>
                <a:lnTo>
                  <a:pt x="1624" y="324"/>
                </a:lnTo>
                <a:lnTo>
                  <a:pt x="1638" y="350"/>
                </a:lnTo>
                <a:lnTo>
                  <a:pt x="1647" y="380"/>
                </a:lnTo>
                <a:lnTo>
                  <a:pt x="1650" y="410"/>
                </a:lnTo>
                <a:lnTo>
                  <a:pt x="1650" y="413"/>
                </a:lnTo>
                <a:lnTo>
                  <a:pt x="1647" y="444"/>
                </a:lnTo>
                <a:lnTo>
                  <a:pt x="1638" y="472"/>
                </a:lnTo>
                <a:lnTo>
                  <a:pt x="1624" y="499"/>
                </a:lnTo>
                <a:lnTo>
                  <a:pt x="1605" y="521"/>
                </a:lnTo>
                <a:lnTo>
                  <a:pt x="1582" y="540"/>
                </a:lnTo>
                <a:lnTo>
                  <a:pt x="1556" y="554"/>
                </a:lnTo>
                <a:lnTo>
                  <a:pt x="1528" y="563"/>
                </a:lnTo>
                <a:lnTo>
                  <a:pt x="1497" y="566"/>
                </a:lnTo>
                <a:lnTo>
                  <a:pt x="823" y="566"/>
                </a:lnTo>
                <a:lnTo>
                  <a:pt x="793" y="563"/>
                </a:lnTo>
                <a:lnTo>
                  <a:pt x="764" y="554"/>
                </a:lnTo>
                <a:lnTo>
                  <a:pt x="738" y="540"/>
                </a:lnTo>
                <a:lnTo>
                  <a:pt x="715" y="521"/>
                </a:lnTo>
                <a:lnTo>
                  <a:pt x="697" y="499"/>
                </a:lnTo>
                <a:lnTo>
                  <a:pt x="682" y="472"/>
                </a:lnTo>
                <a:lnTo>
                  <a:pt x="674" y="444"/>
                </a:lnTo>
                <a:lnTo>
                  <a:pt x="670" y="413"/>
                </a:lnTo>
                <a:lnTo>
                  <a:pt x="670" y="410"/>
                </a:lnTo>
                <a:lnTo>
                  <a:pt x="674" y="380"/>
                </a:lnTo>
                <a:lnTo>
                  <a:pt x="682" y="350"/>
                </a:lnTo>
                <a:lnTo>
                  <a:pt x="697" y="324"/>
                </a:lnTo>
                <a:lnTo>
                  <a:pt x="715" y="302"/>
                </a:lnTo>
                <a:lnTo>
                  <a:pt x="738" y="284"/>
                </a:lnTo>
                <a:lnTo>
                  <a:pt x="764" y="269"/>
                </a:lnTo>
                <a:lnTo>
                  <a:pt x="793" y="261"/>
                </a:lnTo>
                <a:lnTo>
                  <a:pt x="823" y="257"/>
                </a:lnTo>
                <a:lnTo>
                  <a:pt x="903" y="257"/>
                </a:lnTo>
                <a:lnTo>
                  <a:pt x="923" y="254"/>
                </a:lnTo>
                <a:lnTo>
                  <a:pt x="942" y="247"/>
                </a:lnTo>
                <a:lnTo>
                  <a:pt x="957" y="235"/>
                </a:lnTo>
                <a:lnTo>
                  <a:pt x="969" y="219"/>
                </a:lnTo>
                <a:lnTo>
                  <a:pt x="977" y="201"/>
                </a:lnTo>
                <a:lnTo>
                  <a:pt x="980" y="180"/>
                </a:lnTo>
                <a:lnTo>
                  <a:pt x="980" y="178"/>
                </a:lnTo>
                <a:lnTo>
                  <a:pt x="983" y="146"/>
                </a:lnTo>
                <a:lnTo>
                  <a:pt x="991" y="116"/>
                </a:lnTo>
                <a:lnTo>
                  <a:pt x="1004" y="88"/>
                </a:lnTo>
                <a:lnTo>
                  <a:pt x="1021" y="63"/>
                </a:lnTo>
                <a:lnTo>
                  <a:pt x="1043" y="41"/>
                </a:lnTo>
                <a:lnTo>
                  <a:pt x="1068" y="24"/>
                </a:lnTo>
                <a:lnTo>
                  <a:pt x="1096" y="11"/>
                </a:lnTo>
                <a:lnTo>
                  <a:pt x="1126" y="3"/>
                </a:lnTo>
                <a:lnTo>
                  <a:pt x="1158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" name="Group 126"/>
          <p:cNvGrpSpPr/>
          <p:nvPr/>
        </p:nvGrpSpPr>
        <p:grpSpPr>
          <a:xfrm>
            <a:off x="3918086" y="2925820"/>
            <a:ext cx="569700" cy="567814"/>
            <a:chOff x="4575175" y="3521076"/>
            <a:chExt cx="479425" cy="477838"/>
          </a:xfrm>
          <a:solidFill>
            <a:schemeClr val="bg1"/>
          </a:solidFill>
        </p:grpSpPr>
        <p:sp>
          <p:nvSpPr>
            <p:cNvPr id="62" name="Freeform 54"/>
            <p:cNvSpPr>
              <a:spLocks/>
            </p:cNvSpPr>
            <p:nvPr/>
          </p:nvSpPr>
          <p:spPr bwMode="auto">
            <a:xfrm>
              <a:off x="4657725" y="3606801"/>
              <a:ext cx="206375" cy="42863"/>
            </a:xfrm>
            <a:custGeom>
              <a:avLst/>
              <a:gdLst>
                <a:gd name="T0" fmla="*/ 151 w 1438"/>
                <a:gd name="T1" fmla="*/ 0 h 302"/>
                <a:gd name="T2" fmla="*/ 1287 w 1438"/>
                <a:gd name="T3" fmla="*/ 0 h 302"/>
                <a:gd name="T4" fmla="*/ 1318 w 1438"/>
                <a:gd name="T5" fmla="*/ 3 h 302"/>
                <a:gd name="T6" fmla="*/ 1346 w 1438"/>
                <a:gd name="T7" fmla="*/ 12 h 302"/>
                <a:gd name="T8" fmla="*/ 1372 w 1438"/>
                <a:gd name="T9" fmla="*/ 26 h 302"/>
                <a:gd name="T10" fmla="*/ 1394 w 1438"/>
                <a:gd name="T11" fmla="*/ 45 h 302"/>
                <a:gd name="T12" fmla="*/ 1413 w 1438"/>
                <a:gd name="T13" fmla="*/ 67 h 302"/>
                <a:gd name="T14" fmla="*/ 1426 w 1438"/>
                <a:gd name="T15" fmla="*/ 93 h 302"/>
                <a:gd name="T16" fmla="*/ 1435 w 1438"/>
                <a:gd name="T17" fmla="*/ 121 h 302"/>
                <a:gd name="T18" fmla="*/ 1438 w 1438"/>
                <a:gd name="T19" fmla="*/ 151 h 302"/>
                <a:gd name="T20" fmla="*/ 1435 w 1438"/>
                <a:gd name="T21" fmla="*/ 181 h 302"/>
                <a:gd name="T22" fmla="*/ 1426 w 1438"/>
                <a:gd name="T23" fmla="*/ 209 h 302"/>
                <a:gd name="T24" fmla="*/ 1413 w 1438"/>
                <a:gd name="T25" fmla="*/ 235 h 302"/>
                <a:gd name="T26" fmla="*/ 1394 w 1438"/>
                <a:gd name="T27" fmla="*/ 257 h 302"/>
                <a:gd name="T28" fmla="*/ 1372 w 1438"/>
                <a:gd name="T29" fmla="*/ 276 h 302"/>
                <a:gd name="T30" fmla="*/ 1346 w 1438"/>
                <a:gd name="T31" fmla="*/ 289 h 302"/>
                <a:gd name="T32" fmla="*/ 1318 w 1438"/>
                <a:gd name="T33" fmla="*/ 298 h 302"/>
                <a:gd name="T34" fmla="*/ 1287 w 1438"/>
                <a:gd name="T35" fmla="*/ 302 h 302"/>
                <a:gd name="T36" fmla="*/ 151 w 1438"/>
                <a:gd name="T37" fmla="*/ 302 h 302"/>
                <a:gd name="T38" fmla="*/ 121 w 1438"/>
                <a:gd name="T39" fmla="*/ 298 h 302"/>
                <a:gd name="T40" fmla="*/ 93 w 1438"/>
                <a:gd name="T41" fmla="*/ 289 h 302"/>
                <a:gd name="T42" fmla="*/ 66 w 1438"/>
                <a:gd name="T43" fmla="*/ 276 h 302"/>
                <a:gd name="T44" fmla="*/ 44 w 1438"/>
                <a:gd name="T45" fmla="*/ 257 h 302"/>
                <a:gd name="T46" fmla="*/ 26 w 1438"/>
                <a:gd name="T47" fmla="*/ 235 h 302"/>
                <a:gd name="T48" fmla="*/ 12 w 1438"/>
                <a:gd name="T49" fmla="*/ 209 h 302"/>
                <a:gd name="T50" fmla="*/ 4 w 1438"/>
                <a:gd name="T51" fmla="*/ 181 h 302"/>
                <a:gd name="T52" fmla="*/ 0 w 1438"/>
                <a:gd name="T53" fmla="*/ 151 h 302"/>
                <a:gd name="T54" fmla="*/ 4 w 1438"/>
                <a:gd name="T55" fmla="*/ 121 h 302"/>
                <a:gd name="T56" fmla="*/ 12 w 1438"/>
                <a:gd name="T57" fmla="*/ 93 h 302"/>
                <a:gd name="T58" fmla="*/ 26 w 1438"/>
                <a:gd name="T59" fmla="*/ 67 h 302"/>
                <a:gd name="T60" fmla="*/ 44 w 1438"/>
                <a:gd name="T61" fmla="*/ 45 h 302"/>
                <a:gd name="T62" fmla="*/ 66 w 1438"/>
                <a:gd name="T63" fmla="*/ 26 h 302"/>
                <a:gd name="T64" fmla="*/ 93 w 1438"/>
                <a:gd name="T65" fmla="*/ 12 h 302"/>
                <a:gd name="T66" fmla="*/ 121 w 1438"/>
                <a:gd name="T67" fmla="*/ 3 h 302"/>
                <a:gd name="T68" fmla="*/ 151 w 1438"/>
                <a:gd name="T6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38" h="302">
                  <a:moveTo>
                    <a:pt x="151" y="0"/>
                  </a:moveTo>
                  <a:lnTo>
                    <a:pt x="1287" y="0"/>
                  </a:lnTo>
                  <a:lnTo>
                    <a:pt x="1318" y="3"/>
                  </a:lnTo>
                  <a:lnTo>
                    <a:pt x="1346" y="12"/>
                  </a:lnTo>
                  <a:lnTo>
                    <a:pt x="1372" y="26"/>
                  </a:lnTo>
                  <a:lnTo>
                    <a:pt x="1394" y="45"/>
                  </a:lnTo>
                  <a:lnTo>
                    <a:pt x="1413" y="67"/>
                  </a:lnTo>
                  <a:lnTo>
                    <a:pt x="1426" y="93"/>
                  </a:lnTo>
                  <a:lnTo>
                    <a:pt x="1435" y="121"/>
                  </a:lnTo>
                  <a:lnTo>
                    <a:pt x="1438" y="151"/>
                  </a:lnTo>
                  <a:lnTo>
                    <a:pt x="1435" y="181"/>
                  </a:lnTo>
                  <a:lnTo>
                    <a:pt x="1426" y="209"/>
                  </a:lnTo>
                  <a:lnTo>
                    <a:pt x="1413" y="235"/>
                  </a:lnTo>
                  <a:lnTo>
                    <a:pt x="1394" y="257"/>
                  </a:lnTo>
                  <a:lnTo>
                    <a:pt x="1372" y="276"/>
                  </a:lnTo>
                  <a:lnTo>
                    <a:pt x="1346" y="289"/>
                  </a:lnTo>
                  <a:lnTo>
                    <a:pt x="1318" y="298"/>
                  </a:lnTo>
                  <a:lnTo>
                    <a:pt x="1287" y="302"/>
                  </a:lnTo>
                  <a:lnTo>
                    <a:pt x="151" y="302"/>
                  </a:lnTo>
                  <a:lnTo>
                    <a:pt x="121" y="298"/>
                  </a:lnTo>
                  <a:lnTo>
                    <a:pt x="93" y="289"/>
                  </a:lnTo>
                  <a:lnTo>
                    <a:pt x="66" y="276"/>
                  </a:lnTo>
                  <a:lnTo>
                    <a:pt x="44" y="257"/>
                  </a:lnTo>
                  <a:lnTo>
                    <a:pt x="26" y="235"/>
                  </a:lnTo>
                  <a:lnTo>
                    <a:pt x="12" y="209"/>
                  </a:lnTo>
                  <a:lnTo>
                    <a:pt x="4" y="181"/>
                  </a:lnTo>
                  <a:lnTo>
                    <a:pt x="0" y="151"/>
                  </a:lnTo>
                  <a:lnTo>
                    <a:pt x="4" y="121"/>
                  </a:lnTo>
                  <a:lnTo>
                    <a:pt x="12" y="93"/>
                  </a:lnTo>
                  <a:lnTo>
                    <a:pt x="26" y="67"/>
                  </a:lnTo>
                  <a:lnTo>
                    <a:pt x="44" y="45"/>
                  </a:lnTo>
                  <a:lnTo>
                    <a:pt x="66" y="26"/>
                  </a:lnTo>
                  <a:lnTo>
                    <a:pt x="93" y="12"/>
                  </a:lnTo>
                  <a:lnTo>
                    <a:pt x="121" y="3"/>
                  </a:lnTo>
                  <a:lnTo>
                    <a:pt x="151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5"/>
            <p:cNvSpPr>
              <a:spLocks/>
            </p:cNvSpPr>
            <p:nvPr/>
          </p:nvSpPr>
          <p:spPr bwMode="auto">
            <a:xfrm>
              <a:off x="4657725" y="3687763"/>
              <a:ext cx="206375" cy="42863"/>
            </a:xfrm>
            <a:custGeom>
              <a:avLst/>
              <a:gdLst>
                <a:gd name="T0" fmla="*/ 151 w 1438"/>
                <a:gd name="T1" fmla="*/ 0 h 301"/>
                <a:gd name="T2" fmla="*/ 1287 w 1438"/>
                <a:gd name="T3" fmla="*/ 0 h 301"/>
                <a:gd name="T4" fmla="*/ 1318 w 1438"/>
                <a:gd name="T5" fmla="*/ 3 h 301"/>
                <a:gd name="T6" fmla="*/ 1346 w 1438"/>
                <a:gd name="T7" fmla="*/ 12 h 301"/>
                <a:gd name="T8" fmla="*/ 1372 w 1438"/>
                <a:gd name="T9" fmla="*/ 26 h 301"/>
                <a:gd name="T10" fmla="*/ 1394 w 1438"/>
                <a:gd name="T11" fmla="*/ 44 h 301"/>
                <a:gd name="T12" fmla="*/ 1413 w 1438"/>
                <a:gd name="T13" fmla="*/ 66 h 301"/>
                <a:gd name="T14" fmla="*/ 1426 w 1438"/>
                <a:gd name="T15" fmla="*/ 92 h 301"/>
                <a:gd name="T16" fmla="*/ 1435 w 1438"/>
                <a:gd name="T17" fmla="*/ 120 h 301"/>
                <a:gd name="T18" fmla="*/ 1438 w 1438"/>
                <a:gd name="T19" fmla="*/ 150 h 301"/>
                <a:gd name="T20" fmla="*/ 1435 w 1438"/>
                <a:gd name="T21" fmla="*/ 181 h 301"/>
                <a:gd name="T22" fmla="*/ 1426 w 1438"/>
                <a:gd name="T23" fmla="*/ 210 h 301"/>
                <a:gd name="T24" fmla="*/ 1413 w 1438"/>
                <a:gd name="T25" fmla="*/ 235 h 301"/>
                <a:gd name="T26" fmla="*/ 1394 w 1438"/>
                <a:gd name="T27" fmla="*/ 258 h 301"/>
                <a:gd name="T28" fmla="*/ 1372 w 1438"/>
                <a:gd name="T29" fmla="*/ 275 h 301"/>
                <a:gd name="T30" fmla="*/ 1346 w 1438"/>
                <a:gd name="T31" fmla="*/ 290 h 301"/>
                <a:gd name="T32" fmla="*/ 1318 w 1438"/>
                <a:gd name="T33" fmla="*/ 298 h 301"/>
                <a:gd name="T34" fmla="*/ 1287 w 1438"/>
                <a:gd name="T35" fmla="*/ 301 h 301"/>
                <a:gd name="T36" fmla="*/ 151 w 1438"/>
                <a:gd name="T37" fmla="*/ 301 h 301"/>
                <a:gd name="T38" fmla="*/ 121 w 1438"/>
                <a:gd name="T39" fmla="*/ 298 h 301"/>
                <a:gd name="T40" fmla="*/ 93 w 1438"/>
                <a:gd name="T41" fmla="*/ 290 h 301"/>
                <a:gd name="T42" fmla="*/ 66 w 1438"/>
                <a:gd name="T43" fmla="*/ 275 h 301"/>
                <a:gd name="T44" fmla="*/ 44 w 1438"/>
                <a:gd name="T45" fmla="*/ 258 h 301"/>
                <a:gd name="T46" fmla="*/ 26 w 1438"/>
                <a:gd name="T47" fmla="*/ 235 h 301"/>
                <a:gd name="T48" fmla="*/ 12 w 1438"/>
                <a:gd name="T49" fmla="*/ 210 h 301"/>
                <a:gd name="T50" fmla="*/ 4 w 1438"/>
                <a:gd name="T51" fmla="*/ 181 h 301"/>
                <a:gd name="T52" fmla="*/ 0 w 1438"/>
                <a:gd name="T53" fmla="*/ 150 h 301"/>
                <a:gd name="T54" fmla="*/ 4 w 1438"/>
                <a:gd name="T55" fmla="*/ 120 h 301"/>
                <a:gd name="T56" fmla="*/ 12 w 1438"/>
                <a:gd name="T57" fmla="*/ 92 h 301"/>
                <a:gd name="T58" fmla="*/ 26 w 1438"/>
                <a:gd name="T59" fmla="*/ 66 h 301"/>
                <a:gd name="T60" fmla="*/ 44 w 1438"/>
                <a:gd name="T61" fmla="*/ 44 h 301"/>
                <a:gd name="T62" fmla="*/ 66 w 1438"/>
                <a:gd name="T63" fmla="*/ 26 h 301"/>
                <a:gd name="T64" fmla="*/ 93 w 1438"/>
                <a:gd name="T65" fmla="*/ 12 h 301"/>
                <a:gd name="T66" fmla="*/ 121 w 1438"/>
                <a:gd name="T67" fmla="*/ 3 h 301"/>
                <a:gd name="T68" fmla="*/ 151 w 1438"/>
                <a:gd name="T69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38" h="301">
                  <a:moveTo>
                    <a:pt x="151" y="0"/>
                  </a:moveTo>
                  <a:lnTo>
                    <a:pt x="1287" y="0"/>
                  </a:lnTo>
                  <a:lnTo>
                    <a:pt x="1318" y="3"/>
                  </a:lnTo>
                  <a:lnTo>
                    <a:pt x="1346" y="12"/>
                  </a:lnTo>
                  <a:lnTo>
                    <a:pt x="1372" y="26"/>
                  </a:lnTo>
                  <a:lnTo>
                    <a:pt x="1394" y="44"/>
                  </a:lnTo>
                  <a:lnTo>
                    <a:pt x="1413" y="66"/>
                  </a:lnTo>
                  <a:lnTo>
                    <a:pt x="1426" y="92"/>
                  </a:lnTo>
                  <a:lnTo>
                    <a:pt x="1435" y="120"/>
                  </a:lnTo>
                  <a:lnTo>
                    <a:pt x="1438" y="150"/>
                  </a:lnTo>
                  <a:lnTo>
                    <a:pt x="1435" y="181"/>
                  </a:lnTo>
                  <a:lnTo>
                    <a:pt x="1426" y="210"/>
                  </a:lnTo>
                  <a:lnTo>
                    <a:pt x="1413" y="235"/>
                  </a:lnTo>
                  <a:lnTo>
                    <a:pt x="1394" y="258"/>
                  </a:lnTo>
                  <a:lnTo>
                    <a:pt x="1372" y="275"/>
                  </a:lnTo>
                  <a:lnTo>
                    <a:pt x="1346" y="290"/>
                  </a:lnTo>
                  <a:lnTo>
                    <a:pt x="1318" y="298"/>
                  </a:lnTo>
                  <a:lnTo>
                    <a:pt x="1287" y="301"/>
                  </a:lnTo>
                  <a:lnTo>
                    <a:pt x="151" y="301"/>
                  </a:lnTo>
                  <a:lnTo>
                    <a:pt x="121" y="298"/>
                  </a:lnTo>
                  <a:lnTo>
                    <a:pt x="93" y="290"/>
                  </a:lnTo>
                  <a:lnTo>
                    <a:pt x="66" y="275"/>
                  </a:lnTo>
                  <a:lnTo>
                    <a:pt x="44" y="258"/>
                  </a:lnTo>
                  <a:lnTo>
                    <a:pt x="26" y="235"/>
                  </a:lnTo>
                  <a:lnTo>
                    <a:pt x="12" y="210"/>
                  </a:lnTo>
                  <a:lnTo>
                    <a:pt x="4" y="181"/>
                  </a:lnTo>
                  <a:lnTo>
                    <a:pt x="0" y="150"/>
                  </a:lnTo>
                  <a:lnTo>
                    <a:pt x="4" y="120"/>
                  </a:lnTo>
                  <a:lnTo>
                    <a:pt x="12" y="92"/>
                  </a:lnTo>
                  <a:lnTo>
                    <a:pt x="26" y="66"/>
                  </a:lnTo>
                  <a:lnTo>
                    <a:pt x="44" y="44"/>
                  </a:lnTo>
                  <a:lnTo>
                    <a:pt x="66" y="26"/>
                  </a:lnTo>
                  <a:lnTo>
                    <a:pt x="93" y="12"/>
                  </a:lnTo>
                  <a:lnTo>
                    <a:pt x="121" y="3"/>
                  </a:lnTo>
                  <a:lnTo>
                    <a:pt x="151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6"/>
            <p:cNvSpPr>
              <a:spLocks/>
            </p:cNvSpPr>
            <p:nvPr/>
          </p:nvSpPr>
          <p:spPr bwMode="auto">
            <a:xfrm>
              <a:off x="4657725" y="3768726"/>
              <a:ext cx="125413" cy="44450"/>
            </a:xfrm>
            <a:custGeom>
              <a:avLst/>
              <a:gdLst>
                <a:gd name="T0" fmla="*/ 151 w 870"/>
                <a:gd name="T1" fmla="*/ 0 h 301"/>
                <a:gd name="T2" fmla="*/ 720 w 870"/>
                <a:gd name="T3" fmla="*/ 0 h 301"/>
                <a:gd name="T4" fmla="*/ 750 w 870"/>
                <a:gd name="T5" fmla="*/ 4 h 301"/>
                <a:gd name="T6" fmla="*/ 778 w 870"/>
                <a:gd name="T7" fmla="*/ 12 h 301"/>
                <a:gd name="T8" fmla="*/ 805 w 870"/>
                <a:gd name="T9" fmla="*/ 26 h 301"/>
                <a:gd name="T10" fmla="*/ 827 w 870"/>
                <a:gd name="T11" fmla="*/ 44 h 301"/>
                <a:gd name="T12" fmla="*/ 845 w 870"/>
                <a:gd name="T13" fmla="*/ 67 h 301"/>
                <a:gd name="T14" fmla="*/ 859 w 870"/>
                <a:gd name="T15" fmla="*/ 92 h 301"/>
                <a:gd name="T16" fmla="*/ 867 w 870"/>
                <a:gd name="T17" fmla="*/ 120 h 301"/>
                <a:gd name="T18" fmla="*/ 870 w 870"/>
                <a:gd name="T19" fmla="*/ 151 h 301"/>
                <a:gd name="T20" fmla="*/ 867 w 870"/>
                <a:gd name="T21" fmla="*/ 181 h 301"/>
                <a:gd name="T22" fmla="*/ 859 w 870"/>
                <a:gd name="T23" fmla="*/ 209 h 301"/>
                <a:gd name="T24" fmla="*/ 845 w 870"/>
                <a:gd name="T25" fmla="*/ 234 h 301"/>
                <a:gd name="T26" fmla="*/ 827 w 870"/>
                <a:gd name="T27" fmla="*/ 257 h 301"/>
                <a:gd name="T28" fmla="*/ 805 w 870"/>
                <a:gd name="T29" fmla="*/ 275 h 301"/>
                <a:gd name="T30" fmla="*/ 778 w 870"/>
                <a:gd name="T31" fmla="*/ 290 h 301"/>
                <a:gd name="T32" fmla="*/ 750 w 870"/>
                <a:gd name="T33" fmla="*/ 298 h 301"/>
                <a:gd name="T34" fmla="*/ 720 w 870"/>
                <a:gd name="T35" fmla="*/ 301 h 301"/>
                <a:gd name="T36" fmla="*/ 151 w 870"/>
                <a:gd name="T37" fmla="*/ 301 h 301"/>
                <a:gd name="T38" fmla="*/ 121 w 870"/>
                <a:gd name="T39" fmla="*/ 298 h 301"/>
                <a:gd name="T40" fmla="*/ 93 w 870"/>
                <a:gd name="T41" fmla="*/ 290 h 301"/>
                <a:gd name="T42" fmla="*/ 66 w 870"/>
                <a:gd name="T43" fmla="*/ 275 h 301"/>
                <a:gd name="T44" fmla="*/ 44 w 870"/>
                <a:gd name="T45" fmla="*/ 257 h 301"/>
                <a:gd name="T46" fmla="*/ 26 w 870"/>
                <a:gd name="T47" fmla="*/ 234 h 301"/>
                <a:gd name="T48" fmla="*/ 12 w 870"/>
                <a:gd name="T49" fmla="*/ 209 h 301"/>
                <a:gd name="T50" fmla="*/ 4 w 870"/>
                <a:gd name="T51" fmla="*/ 181 h 301"/>
                <a:gd name="T52" fmla="*/ 0 w 870"/>
                <a:gd name="T53" fmla="*/ 151 h 301"/>
                <a:gd name="T54" fmla="*/ 4 w 870"/>
                <a:gd name="T55" fmla="*/ 120 h 301"/>
                <a:gd name="T56" fmla="*/ 12 w 870"/>
                <a:gd name="T57" fmla="*/ 92 h 301"/>
                <a:gd name="T58" fmla="*/ 26 w 870"/>
                <a:gd name="T59" fmla="*/ 67 h 301"/>
                <a:gd name="T60" fmla="*/ 44 w 870"/>
                <a:gd name="T61" fmla="*/ 44 h 301"/>
                <a:gd name="T62" fmla="*/ 66 w 870"/>
                <a:gd name="T63" fmla="*/ 26 h 301"/>
                <a:gd name="T64" fmla="*/ 93 w 870"/>
                <a:gd name="T65" fmla="*/ 12 h 301"/>
                <a:gd name="T66" fmla="*/ 121 w 870"/>
                <a:gd name="T67" fmla="*/ 4 h 301"/>
                <a:gd name="T68" fmla="*/ 151 w 870"/>
                <a:gd name="T69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0" h="301">
                  <a:moveTo>
                    <a:pt x="151" y="0"/>
                  </a:moveTo>
                  <a:lnTo>
                    <a:pt x="720" y="0"/>
                  </a:lnTo>
                  <a:lnTo>
                    <a:pt x="750" y="4"/>
                  </a:lnTo>
                  <a:lnTo>
                    <a:pt x="778" y="12"/>
                  </a:lnTo>
                  <a:lnTo>
                    <a:pt x="805" y="26"/>
                  </a:lnTo>
                  <a:lnTo>
                    <a:pt x="827" y="44"/>
                  </a:lnTo>
                  <a:lnTo>
                    <a:pt x="845" y="67"/>
                  </a:lnTo>
                  <a:lnTo>
                    <a:pt x="859" y="92"/>
                  </a:lnTo>
                  <a:lnTo>
                    <a:pt x="867" y="120"/>
                  </a:lnTo>
                  <a:lnTo>
                    <a:pt x="870" y="151"/>
                  </a:lnTo>
                  <a:lnTo>
                    <a:pt x="867" y="181"/>
                  </a:lnTo>
                  <a:lnTo>
                    <a:pt x="859" y="209"/>
                  </a:lnTo>
                  <a:lnTo>
                    <a:pt x="845" y="234"/>
                  </a:lnTo>
                  <a:lnTo>
                    <a:pt x="827" y="257"/>
                  </a:lnTo>
                  <a:lnTo>
                    <a:pt x="805" y="275"/>
                  </a:lnTo>
                  <a:lnTo>
                    <a:pt x="778" y="290"/>
                  </a:lnTo>
                  <a:lnTo>
                    <a:pt x="750" y="298"/>
                  </a:lnTo>
                  <a:lnTo>
                    <a:pt x="720" y="301"/>
                  </a:lnTo>
                  <a:lnTo>
                    <a:pt x="151" y="301"/>
                  </a:lnTo>
                  <a:lnTo>
                    <a:pt x="121" y="298"/>
                  </a:lnTo>
                  <a:lnTo>
                    <a:pt x="93" y="290"/>
                  </a:lnTo>
                  <a:lnTo>
                    <a:pt x="66" y="275"/>
                  </a:lnTo>
                  <a:lnTo>
                    <a:pt x="44" y="257"/>
                  </a:lnTo>
                  <a:lnTo>
                    <a:pt x="26" y="234"/>
                  </a:lnTo>
                  <a:lnTo>
                    <a:pt x="12" y="209"/>
                  </a:lnTo>
                  <a:lnTo>
                    <a:pt x="4" y="181"/>
                  </a:lnTo>
                  <a:lnTo>
                    <a:pt x="0" y="151"/>
                  </a:lnTo>
                  <a:lnTo>
                    <a:pt x="4" y="120"/>
                  </a:lnTo>
                  <a:lnTo>
                    <a:pt x="12" y="92"/>
                  </a:lnTo>
                  <a:lnTo>
                    <a:pt x="26" y="67"/>
                  </a:lnTo>
                  <a:lnTo>
                    <a:pt x="44" y="44"/>
                  </a:lnTo>
                  <a:lnTo>
                    <a:pt x="66" y="26"/>
                  </a:lnTo>
                  <a:lnTo>
                    <a:pt x="93" y="12"/>
                  </a:lnTo>
                  <a:lnTo>
                    <a:pt x="121" y="4"/>
                  </a:lnTo>
                  <a:lnTo>
                    <a:pt x="151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7"/>
            <p:cNvSpPr>
              <a:spLocks/>
            </p:cNvSpPr>
            <p:nvPr/>
          </p:nvSpPr>
          <p:spPr bwMode="auto">
            <a:xfrm>
              <a:off x="4575175" y="3521076"/>
              <a:ext cx="371475" cy="477838"/>
            </a:xfrm>
            <a:custGeom>
              <a:avLst/>
              <a:gdLst>
                <a:gd name="T0" fmla="*/ 152 w 2574"/>
                <a:gd name="T1" fmla="*/ 0 h 3310"/>
                <a:gd name="T2" fmla="*/ 2423 w 2574"/>
                <a:gd name="T3" fmla="*/ 0 h 3310"/>
                <a:gd name="T4" fmla="*/ 2453 w 2574"/>
                <a:gd name="T5" fmla="*/ 3 h 3310"/>
                <a:gd name="T6" fmla="*/ 2481 w 2574"/>
                <a:gd name="T7" fmla="*/ 12 h 3310"/>
                <a:gd name="T8" fmla="*/ 2507 w 2574"/>
                <a:gd name="T9" fmla="*/ 26 h 3310"/>
                <a:gd name="T10" fmla="*/ 2529 w 2574"/>
                <a:gd name="T11" fmla="*/ 44 h 3310"/>
                <a:gd name="T12" fmla="*/ 2548 w 2574"/>
                <a:gd name="T13" fmla="*/ 67 h 3310"/>
                <a:gd name="T14" fmla="*/ 2562 w 2574"/>
                <a:gd name="T15" fmla="*/ 92 h 3310"/>
                <a:gd name="T16" fmla="*/ 2571 w 2574"/>
                <a:gd name="T17" fmla="*/ 120 h 3310"/>
                <a:gd name="T18" fmla="*/ 2574 w 2574"/>
                <a:gd name="T19" fmla="*/ 150 h 3310"/>
                <a:gd name="T20" fmla="*/ 2574 w 2574"/>
                <a:gd name="T21" fmla="*/ 374 h 3310"/>
                <a:gd name="T22" fmla="*/ 2272 w 2574"/>
                <a:gd name="T23" fmla="*/ 896 h 3310"/>
                <a:gd name="T24" fmla="*/ 2272 w 2574"/>
                <a:gd name="T25" fmla="*/ 301 h 3310"/>
                <a:gd name="T26" fmla="*/ 304 w 2574"/>
                <a:gd name="T27" fmla="*/ 301 h 3310"/>
                <a:gd name="T28" fmla="*/ 304 w 2574"/>
                <a:gd name="T29" fmla="*/ 3008 h 3310"/>
                <a:gd name="T30" fmla="*/ 2272 w 2574"/>
                <a:gd name="T31" fmla="*/ 3008 h 3310"/>
                <a:gd name="T32" fmla="*/ 2272 w 2574"/>
                <a:gd name="T33" fmla="*/ 2634 h 3310"/>
                <a:gd name="T34" fmla="*/ 2430 w 2574"/>
                <a:gd name="T35" fmla="*/ 2530 h 3310"/>
                <a:gd name="T36" fmla="*/ 2458 w 2574"/>
                <a:gd name="T37" fmla="*/ 2508 h 3310"/>
                <a:gd name="T38" fmla="*/ 2482 w 2574"/>
                <a:gd name="T39" fmla="*/ 2483 h 3310"/>
                <a:gd name="T40" fmla="*/ 2502 w 2574"/>
                <a:gd name="T41" fmla="*/ 2454 h 3310"/>
                <a:gd name="T42" fmla="*/ 2574 w 2574"/>
                <a:gd name="T43" fmla="*/ 2330 h 3310"/>
                <a:gd name="T44" fmla="*/ 2574 w 2574"/>
                <a:gd name="T45" fmla="*/ 3159 h 3310"/>
                <a:gd name="T46" fmla="*/ 2571 w 2574"/>
                <a:gd name="T47" fmla="*/ 3189 h 3310"/>
                <a:gd name="T48" fmla="*/ 2562 w 2574"/>
                <a:gd name="T49" fmla="*/ 3217 h 3310"/>
                <a:gd name="T50" fmla="*/ 2548 w 2574"/>
                <a:gd name="T51" fmla="*/ 3243 h 3310"/>
                <a:gd name="T52" fmla="*/ 2529 w 2574"/>
                <a:gd name="T53" fmla="*/ 3265 h 3310"/>
                <a:gd name="T54" fmla="*/ 2507 w 2574"/>
                <a:gd name="T55" fmla="*/ 3284 h 3310"/>
                <a:gd name="T56" fmla="*/ 2481 w 2574"/>
                <a:gd name="T57" fmla="*/ 3297 h 3310"/>
                <a:gd name="T58" fmla="*/ 2453 w 2574"/>
                <a:gd name="T59" fmla="*/ 3307 h 3310"/>
                <a:gd name="T60" fmla="*/ 2423 w 2574"/>
                <a:gd name="T61" fmla="*/ 3310 h 3310"/>
                <a:gd name="T62" fmla="*/ 152 w 2574"/>
                <a:gd name="T63" fmla="*/ 3310 h 3310"/>
                <a:gd name="T64" fmla="*/ 121 w 2574"/>
                <a:gd name="T65" fmla="*/ 3307 h 3310"/>
                <a:gd name="T66" fmla="*/ 93 w 2574"/>
                <a:gd name="T67" fmla="*/ 3297 h 3310"/>
                <a:gd name="T68" fmla="*/ 67 w 2574"/>
                <a:gd name="T69" fmla="*/ 3284 h 3310"/>
                <a:gd name="T70" fmla="*/ 45 w 2574"/>
                <a:gd name="T71" fmla="*/ 3265 h 3310"/>
                <a:gd name="T72" fmla="*/ 26 w 2574"/>
                <a:gd name="T73" fmla="*/ 3243 h 3310"/>
                <a:gd name="T74" fmla="*/ 13 w 2574"/>
                <a:gd name="T75" fmla="*/ 3217 h 3310"/>
                <a:gd name="T76" fmla="*/ 3 w 2574"/>
                <a:gd name="T77" fmla="*/ 3189 h 3310"/>
                <a:gd name="T78" fmla="*/ 0 w 2574"/>
                <a:gd name="T79" fmla="*/ 3159 h 3310"/>
                <a:gd name="T80" fmla="*/ 0 w 2574"/>
                <a:gd name="T81" fmla="*/ 150 h 3310"/>
                <a:gd name="T82" fmla="*/ 3 w 2574"/>
                <a:gd name="T83" fmla="*/ 120 h 3310"/>
                <a:gd name="T84" fmla="*/ 13 w 2574"/>
                <a:gd name="T85" fmla="*/ 92 h 3310"/>
                <a:gd name="T86" fmla="*/ 26 w 2574"/>
                <a:gd name="T87" fmla="*/ 67 h 3310"/>
                <a:gd name="T88" fmla="*/ 45 w 2574"/>
                <a:gd name="T89" fmla="*/ 44 h 3310"/>
                <a:gd name="T90" fmla="*/ 67 w 2574"/>
                <a:gd name="T91" fmla="*/ 26 h 3310"/>
                <a:gd name="T92" fmla="*/ 93 w 2574"/>
                <a:gd name="T93" fmla="*/ 12 h 3310"/>
                <a:gd name="T94" fmla="*/ 121 w 2574"/>
                <a:gd name="T95" fmla="*/ 3 h 3310"/>
                <a:gd name="T96" fmla="*/ 152 w 2574"/>
                <a:gd name="T97" fmla="*/ 0 h 3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74" h="3310">
                  <a:moveTo>
                    <a:pt x="152" y="0"/>
                  </a:moveTo>
                  <a:lnTo>
                    <a:pt x="2423" y="0"/>
                  </a:lnTo>
                  <a:lnTo>
                    <a:pt x="2453" y="3"/>
                  </a:lnTo>
                  <a:lnTo>
                    <a:pt x="2481" y="12"/>
                  </a:lnTo>
                  <a:lnTo>
                    <a:pt x="2507" y="26"/>
                  </a:lnTo>
                  <a:lnTo>
                    <a:pt x="2529" y="44"/>
                  </a:lnTo>
                  <a:lnTo>
                    <a:pt x="2548" y="67"/>
                  </a:lnTo>
                  <a:lnTo>
                    <a:pt x="2562" y="92"/>
                  </a:lnTo>
                  <a:lnTo>
                    <a:pt x="2571" y="120"/>
                  </a:lnTo>
                  <a:lnTo>
                    <a:pt x="2574" y="150"/>
                  </a:lnTo>
                  <a:lnTo>
                    <a:pt x="2574" y="374"/>
                  </a:lnTo>
                  <a:lnTo>
                    <a:pt x="2272" y="896"/>
                  </a:lnTo>
                  <a:lnTo>
                    <a:pt x="2272" y="301"/>
                  </a:lnTo>
                  <a:lnTo>
                    <a:pt x="304" y="301"/>
                  </a:lnTo>
                  <a:lnTo>
                    <a:pt x="304" y="3008"/>
                  </a:lnTo>
                  <a:lnTo>
                    <a:pt x="2272" y="3008"/>
                  </a:lnTo>
                  <a:lnTo>
                    <a:pt x="2272" y="2634"/>
                  </a:lnTo>
                  <a:lnTo>
                    <a:pt x="2430" y="2530"/>
                  </a:lnTo>
                  <a:lnTo>
                    <a:pt x="2458" y="2508"/>
                  </a:lnTo>
                  <a:lnTo>
                    <a:pt x="2482" y="2483"/>
                  </a:lnTo>
                  <a:lnTo>
                    <a:pt x="2502" y="2454"/>
                  </a:lnTo>
                  <a:lnTo>
                    <a:pt x="2574" y="2330"/>
                  </a:lnTo>
                  <a:lnTo>
                    <a:pt x="2574" y="3159"/>
                  </a:lnTo>
                  <a:lnTo>
                    <a:pt x="2571" y="3189"/>
                  </a:lnTo>
                  <a:lnTo>
                    <a:pt x="2562" y="3217"/>
                  </a:lnTo>
                  <a:lnTo>
                    <a:pt x="2548" y="3243"/>
                  </a:lnTo>
                  <a:lnTo>
                    <a:pt x="2529" y="3265"/>
                  </a:lnTo>
                  <a:lnTo>
                    <a:pt x="2507" y="3284"/>
                  </a:lnTo>
                  <a:lnTo>
                    <a:pt x="2481" y="3297"/>
                  </a:lnTo>
                  <a:lnTo>
                    <a:pt x="2453" y="3307"/>
                  </a:lnTo>
                  <a:lnTo>
                    <a:pt x="2423" y="3310"/>
                  </a:lnTo>
                  <a:lnTo>
                    <a:pt x="152" y="3310"/>
                  </a:lnTo>
                  <a:lnTo>
                    <a:pt x="121" y="3307"/>
                  </a:lnTo>
                  <a:lnTo>
                    <a:pt x="93" y="3297"/>
                  </a:lnTo>
                  <a:lnTo>
                    <a:pt x="67" y="3284"/>
                  </a:lnTo>
                  <a:lnTo>
                    <a:pt x="45" y="3265"/>
                  </a:lnTo>
                  <a:lnTo>
                    <a:pt x="26" y="3243"/>
                  </a:lnTo>
                  <a:lnTo>
                    <a:pt x="13" y="3217"/>
                  </a:lnTo>
                  <a:lnTo>
                    <a:pt x="3" y="3189"/>
                  </a:lnTo>
                  <a:lnTo>
                    <a:pt x="0" y="3159"/>
                  </a:lnTo>
                  <a:lnTo>
                    <a:pt x="0" y="150"/>
                  </a:lnTo>
                  <a:lnTo>
                    <a:pt x="3" y="120"/>
                  </a:lnTo>
                  <a:lnTo>
                    <a:pt x="13" y="92"/>
                  </a:lnTo>
                  <a:lnTo>
                    <a:pt x="26" y="67"/>
                  </a:lnTo>
                  <a:lnTo>
                    <a:pt x="45" y="44"/>
                  </a:lnTo>
                  <a:lnTo>
                    <a:pt x="67" y="26"/>
                  </a:lnTo>
                  <a:lnTo>
                    <a:pt x="93" y="12"/>
                  </a:lnTo>
                  <a:lnTo>
                    <a:pt x="121" y="3"/>
                  </a:lnTo>
                  <a:lnTo>
                    <a:pt x="152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8"/>
            <p:cNvSpPr>
              <a:spLocks noEditPoints="1"/>
            </p:cNvSpPr>
            <p:nvPr/>
          </p:nvSpPr>
          <p:spPr bwMode="auto">
            <a:xfrm>
              <a:off x="4826000" y="3575051"/>
              <a:ext cx="228600" cy="341313"/>
            </a:xfrm>
            <a:custGeom>
              <a:avLst/>
              <a:gdLst>
                <a:gd name="T0" fmla="*/ 131 w 1591"/>
                <a:gd name="T1" fmla="*/ 1996 h 2370"/>
                <a:gd name="T2" fmla="*/ 223 w 1591"/>
                <a:gd name="T3" fmla="*/ 2040 h 2370"/>
                <a:gd name="T4" fmla="*/ 308 w 1591"/>
                <a:gd name="T5" fmla="*/ 2097 h 2370"/>
                <a:gd name="T6" fmla="*/ 439 w 1591"/>
                <a:gd name="T7" fmla="*/ 1980 h 2370"/>
                <a:gd name="T8" fmla="*/ 389 w 1591"/>
                <a:gd name="T9" fmla="*/ 1934 h 2370"/>
                <a:gd name="T10" fmla="*/ 314 w 1591"/>
                <a:gd name="T11" fmla="*/ 1883 h 2370"/>
                <a:gd name="T12" fmla="*/ 245 w 1591"/>
                <a:gd name="T13" fmla="*/ 1849 h 2370"/>
                <a:gd name="T14" fmla="*/ 187 w 1591"/>
                <a:gd name="T15" fmla="*/ 1829 h 2370"/>
                <a:gd name="T16" fmla="*/ 141 w 1591"/>
                <a:gd name="T17" fmla="*/ 1820 h 2370"/>
                <a:gd name="T18" fmla="*/ 1118 w 1591"/>
                <a:gd name="T19" fmla="*/ 0 h 2370"/>
                <a:gd name="T20" fmla="*/ 1173 w 1591"/>
                <a:gd name="T21" fmla="*/ 7 h 2370"/>
                <a:gd name="T22" fmla="*/ 1240 w 1591"/>
                <a:gd name="T23" fmla="*/ 25 h 2370"/>
                <a:gd name="T24" fmla="*/ 1319 w 1591"/>
                <a:gd name="T25" fmla="*/ 57 h 2370"/>
                <a:gd name="T26" fmla="*/ 1407 w 1591"/>
                <a:gd name="T27" fmla="*/ 108 h 2370"/>
                <a:gd name="T28" fmla="*/ 1478 w 1591"/>
                <a:gd name="T29" fmla="*/ 163 h 2370"/>
                <a:gd name="T30" fmla="*/ 1528 w 1591"/>
                <a:gd name="T31" fmla="*/ 215 h 2370"/>
                <a:gd name="T32" fmla="*/ 1561 w 1591"/>
                <a:gd name="T33" fmla="*/ 261 h 2370"/>
                <a:gd name="T34" fmla="*/ 1580 w 1591"/>
                <a:gd name="T35" fmla="*/ 297 h 2370"/>
                <a:gd name="T36" fmla="*/ 1588 w 1591"/>
                <a:gd name="T37" fmla="*/ 320 h 2370"/>
                <a:gd name="T38" fmla="*/ 1591 w 1591"/>
                <a:gd name="T39" fmla="*/ 344 h 2370"/>
                <a:gd name="T40" fmla="*/ 1581 w 1591"/>
                <a:gd name="T41" fmla="*/ 379 h 2370"/>
                <a:gd name="T42" fmla="*/ 625 w 1591"/>
                <a:gd name="T43" fmla="*/ 2021 h 2370"/>
                <a:gd name="T44" fmla="*/ 116 w 1591"/>
                <a:gd name="T45" fmla="*/ 2357 h 2370"/>
                <a:gd name="T46" fmla="*/ 77 w 1591"/>
                <a:gd name="T47" fmla="*/ 2370 h 2370"/>
                <a:gd name="T48" fmla="*/ 36 w 1591"/>
                <a:gd name="T49" fmla="*/ 2359 h 2370"/>
                <a:gd name="T50" fmla="*/ 12 w 1591"/>
                <a:gd name="T51" fmla="*/ 2338 h 2370"/>
                <a:gd name="T52" fmla="*/ 0 w 1591"/>
                <a:gd name="T53" fmla="*/ 2306 h 2370"/>
                <a:gd name="T54" fmla="*/ 34 w 1591"/>
                <a:gd name="T55" fmla="*/ 1702 h 2370"/>
                <a:gd name="T56" fmla="*/ 45 w 1591"/>
                <a:gd name="T57" fmla="*/ 1670 h 2370"/>
                <a:gd name="T58" fmla="*/ 1002 w 1591"/>
                <a:gd name="T59" fmla="*/ 27 h 2370"/>
                <a:gd name="T60" fmla="*/ 1034 w 1591"/>
                <a:gd name="T61" fmla="*/ 7 h 2370"/>
                <a:gd name="T62" fmla="*/ 1048 w 1591"/>
                <a:gd name="T63" fmla="*/ 4 h 2370"/>
                <a:gd name="T64" fmla="*/ 1076 w 1591"/>
                <a:gd name="T65" fmla="*/ 0 h 2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1" h="2370">
                  <a:moveTo>
                    <a:pt x="141" y="1820"/>
                  </a:moveTo>
                  <a:lnTo>
                    <a:pt x="131" y="1996"/>
                  </a:lnTo>
                  <a:lnTo>
                    <a:pt x="177" y="2016"/>
                  </a:lnTo>
                  <a:lnTo>
                    <a:pt x="223" y="2040"/>
                  </a:lnTo>
                  <a:lnTo>
                    <a:pt x="267" y="2067"/>
                  </a:lnTo>
                  <a:lnTo>
                    <a:pt x="308" y="2097"/>
                  </a:lnTo>
                  <a:lnTo>
                    <a:pt x="455" y="2000"/>
                  </a:lnTo>
                  <a:lnTo>
                    <a:pt x="439" y="1980"/>
                  </a:lnTo>
                  <a:lnTo>
                    <a:pt x="417" y="1958"/>
                  </a:lnTo>
                  <a:lnTo>
                    <a:pt x="389" y="1934"/>
                  </a:lnTo>
                  <a:lnTo>
                    <a:pt x="355" y="1909"/>
                  </a:lnTo>
                  <a:lnTo>
                    <a:pt x="314" y="1883"/>
                  </a:lnTo>
                  <a:lnTo>
                    <a:pt x="278" y="1864"/>
                  </a:lnTo>
                  <a:lnTo>
                    <a:pt x="245" y="1849"/>
                  </a:lnTo>
                  <a:lnTo>
                    <a:pt x="214" y="1837"/>
                  </a:lnTo>
                  <a:lnTo>
                    <a:pt x="187" y="1829"/>
                  </a:lnTo>
                  <a:lnTo>
                    <a:pt x="163" y="1824"/>
                  </a:lnTo>
                  <a:lnTo>
                    <a:pt x="141" y="1820"/>
                  </a:lnTo>
                  <a:close/>
                  <a:moveTo>
                    <a:pt x="1095" y="0"/>
                  </a:moveTo>
                  <a:lnTo>
                    <a:pt x="1118" y="0"/>
                  </a:lnTo>
                  <a:lnTo>
                    <a:pt x="1144" y="2"/>
                  </a:lnTo>
                  <a:lnTo>
                    <a:pt x="1173" y="7"/>
                  </a:lnTo>
                  <a:lnTo>
                    <a:pt x="1205" y="14"/>
                  </a:lnTo>
                  <a:lnTo>
                    <a:pt x="1240" y="25"/>
                  </a:lnTo>
                  <a:lnTo>
                    <a:pt x="1278" y="39"/>
                  </a:lnTo>
                  <a:lnTo>
                    <a:pt x="1319" y="57"/>
                  </a:lnTo>
                  <a:lnTo>
                    <a:pt x="1362" y="81"/>
                  </a:lnTo>
                  <a:lnTo>
                    <a:pt x="1407" y="108"/>
                  </a:lnTo>
                  <a:lnTo>
                    <a:pt x="1446" y="136"/>
                  </a:lnTo>
                  <a:lnTo>
                    <a:pt x="1478" y="163"/>
                  </a:lnTo>
                  <a:lnTo>
                    <a:pt x="1505" y="190"/>
                  </a:lnTo>
                  <a:lnTo>
                    <a:pt x="1528" y="215"/>
                  </a:lnTo>
                  <a:lnTo>
                    <a:pt x="1546" y="239"/>
                  </a:lnTo>
                  <a:lnTo>
                    <a:pt x="1561" y="261"/>
                  </a:lnTo>
                  <a:lnTo>
                    <a:pt x="1571" y="280"/>
                  </a:lnTo>
                  <a:lnTo>
                    <a:pt x="1580" y="297"/>
                  </a:lnTo>
                  <a:lnTo>
                    <a:pt x="1585" y="311"/>
                  </a:lnTo>
                  <a:lnTo>
                    <a:pt x="1588" y="320"/>
                  </a:lnTo>
                  <a:lnTo>
                    <a:pt x="1589" y="325"/>
                  </a:lnTo>
                  <a:lnTo>
                    <a:pt x="1591" y="344"/>
                  </a:lnTo>
                  <a:lnTo>
                    <a:pt x="1588" y="363"/>
                  </a:lnTo>
                  <a:lnTo>
                    <a:pt x="1581" y="379"/>
                  </a:lnTo>
                  <a:lnTo>
                    <a:pt x="634" y="2008"/>
                  </a:lnTo>
                  <a:lnTo>
                    <a:pt x="625" y="2021"/>
                  </a:lnTo>
                  <a:lnTo>
                    <a:pt x="611" y="2033"/>
                  </a:lnTo>
                  <a:lnTo>
                    <a:pt x="116" y="2357"/>
                  </a:lnTo>
                  <a:lnTo>
                    <a:pt x="97" y="2367"/>
                  </a:lnTo>
                  <a:lnTo>
                    <a:pt x="77" y="2370"/>
                  </a:lnTo>
                  <a:lnTo>
                    <a:pt x="56" y="2368"/>
                  </a:lnTo>
                  <a:lnTo>
                    <a:pt x="36" y="2359"/>
                  </a:lnTo>
                  <a:lnTo>
                    <a:pt x="23" y="2350"/>
                  </a:lnTo>
                  <a:lnTo>
                    <a:pt x="12" y="2338"/>
                  </a:lnTo>
                  <a:lnTo>
                    <a:pt x="5" y="2323"/>
                  </a:lnTo>
                  <a:lnTo>
                    <a:pt x="0" y="2306"/>
                  </a:lnTo>
                  <a:lnTo>
                    <a:pt x="0" y="2290"/>
                  </a:lnTo>
                  <a:lnTo>
                    <a:pt x="34" y="1702"/>
                  </a:lnTo>
                  <a:lnTo>
                    <a:pt x="38" y="1685"/>
                  </a:lnTo>
                  <a:lnTo>
                    <a:pt x="45" y="1670"/>
                  </a:lnTo>
                  <a:lnTo>
                    <a:pt x="991" y="41"/>
                  </a:lnTo>
                  <a:lnTo>
                    <a:pt x="1002" y="27"/>
                  </a:lnTo>
                  <a:lnTo>
                    <a:pt x="1016" y="15"/>
                  </a:lnTo>
                  <a:lnTo>
                    <a:pt x="1034" y="7"/>
                  </a:lnTo>
                  <a:lnTo>
                    <a:pt x="1038" y="6"/>
                  </a:lnTo>
                  <a:lnTo>
                    <a:pt x="1048" y="4"/>
                  </a:lnTo>
                  <a:lnTo>
                    <a:pt x="1060" y="2"/>
                  </a:lnTo>
                  <a:lnTo>
                    <a:pt x="1076" y="0"/>
                  </a:lnTo>
                  <a:lnTo>
                    <a:pt x="1095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9"/>
            <p:cNvSpPr>
              <a:spLocks/>
            </p:cNvSpPr>
            <p:nvPr/>
          </p:nvSpPr>
          <p:spPr bwMode="auto">
            <a:xfrm>
              <a:off x="4645025" y="3849688"/>
              <a:ext cx="166688" cy="84138"/>
            </a:xfrm>
            <a:custGeom>
              <a:avLst/>
              <a:gdLst>
                <a:gd name="T0" fmla="*/ 557 w 1155"/>
                <a:gd name="T1" fmla="*/ 5 h 591"/>
                <a:gd name="T2" fmla="*/ 583 w 1155"/>
                <a:gd name="T3" fmla="*/ 28 h 591"/>
                <a:gd name="T4" fmla="*/ 591 w 1155"/>
                <a:gd name="T5" fmla="*/ 111 h 591"/>
                <a:gd name="T6" fmla="*/ 560 w 1155"/>
                <a:gd name="T7" fmla="*/ 199 h 591"/>
                <a:gd name="T8" fmla="*/ 569 w 1155"/>
                <a:gd name="T9" fmla="*/ 242 h 591"/>
                <a:gd name="T10" fmla="*/ 587 w 1155"/>
                <a:gd name="T11" fmla="*/ 270 h 591"/>
                <a:gd name="T12" fmla="*/ 637 w 1155"/>
                <a:gd name="T13" fmla="*/ 278 h 591"/>
                <a:gd name="T14" fmla="*/ 681 w 1155"/>
                <a:gd name="T15" fmla="*/ 323 h 591"/>
                <a:gd name="T16" fmla="*/ 693 w 1155"/>
                <a:gd name="T17" fmla="*/ 357 h 591"/>
                <a:gd name="T18" fmla="*/ 847 w 1155"/>
                <a:gd name="T19" fmla="*/ 351 h 591"/>
                <a:gd name="T20" fmla="*/ 996 w 1155"/>
                <a:gd name="T21" fmla="*/ 366 h 591"/>
                <a:gd name="T22" fmla="*/ 1118 w 1155"/>
                <a:gd name="T23" fmla="*/ 373 h 591"/>
                <a:gd name="T24" fmla="*/ 1149 w 1155"/>
                <a:gd name="T25" fmla="*/ 400 h 591"/>
                <a:gd name="T26" fmla="*/ 1154 w 1155"/>
                <a:gd name="T27" fmla="*/ 441 h 591"/>
                <a:gd name="T28" fmla="*/ 1131 w 1155"/>
                <a:gd name="T29" fmla="*/ 475 h 591"/>
                <a:gd name="T30" fmla="*/ 1066 w 1155"/>
                <a:gd name="T31" fmla="*/ 482 h 591"/>
                <a:gd name="T32" fmla="*/ 957 w 1155"/>
                <a:gd name="T33" fmla="*/ 467 h 591"/>
                <a:gd name="T34" fmla="*/ 843 w 1155"/>
                <a:gd name="T35" fmla="*/ 452 h 591"/>
                <a:gd name="T36" fmla="*/ 738 w 1155"/>
                <a:gd name="T37" fmla="*/ 461 h 591"/>
                <a:gd name="T38" fmla="*/ 679 w 1155"/>
                <a:gd name="T39" fmla="*/ 486 h 591"/>
                <a:gd name="T40" fmla="*/ 636 w 1155"/>
                <a:gd name="T41" fmla="*/ 492 h 591"/>
                <a:gd name="T42" fmla="*/ 603 w 1155"/>
                <a:gd name="T43" fmla="*/ 477 h 591"/>
                <a:gd name="T44" fmla="*/ 576 w 1155"/>
                <a:gd name="T45" fmla="*/ 454 h 591"/>
                <a:gd name="T46" fmla="*/ 571 w 1155"/>
                <a:gd name="T47" fmla="*/ 407 h 591"/>
                <a:gd name="T48" fmla="*/ 537 w 1155"/>
                <a:gd name="T49" fmla="*/ 457 h 591"/>
                <a:gd name="T50" fmla="*/ 495 w 1155"/>
                <a:gd name="T51" fmla="*/ 471 h 591"/>
                <a:gd name="T52" fmla="*/ 455 w 1155"/>
                <a:gd name="T53" fmla="*/ 456 h 591"/>
                <a:gd name="T54" fmla="*/ 439 w 1155"/>
                <a:gd name="T55" fmla="*/ 419 h 591"/>
                <a:gd name="T56" fmla="*/ 450 w 1155"/>
                <a:gd name="T57" fmla="*/ 390 h 591"/>
                <a:gd name="T58" fmla="*/ 458 w 1155"/>
                <a:gd name="T59" fmla="*/ 369 h 591"/>
                <a:gd name="T60" fmla="*/ 422 w 1155"/>
                <a:gd name="T61" fmla="*/ 404 h 591"/>
                <a:gd name="T62" fmla="*/ 379 w 1155"/>
                <a:gd name="T63" fmla="*/ 428 h 591"/>
                <a:gd name="T64" fmla="*/ 335 w 1155"/>
                <a:gd name="T65" fmla="*/ 417 h 591"/>
                <a:gd name="T66" fmla="*/ 314 w 1155"/>
                <a:gd name="T67" fmla="*/ 379 h 591"/>
                <a:gd name="T68" fmla="*/ 364 w 1155"/>
                <a:gd name="T69" fmla="*/ 288 h 591"/>
                <a:gd name="T70" fmla="*/ 252 w 1155"/>
                <a:gd name="T71" fmla="*/ 393 h 591"/>
                <a:gd name="T72" fmla="*/ 96 w 1155"/>
                <a:gd name="T73" fmla="*/ 581 h 591"/>
                <a:gd name="T74" fmla="*/ 49 w 1155"/>
                <a:gd name="T75" fmla="*/ 590 h 591"/>
                <a:gd name="T76" fmla="*/ 9 w 1155"/>
                <a:gd name="T77" fmla="*/ 569 h 591"/>
                <a:gd name="T78" fmla="*/ 2 w 1155"/>
                <a:gd name="T79" fmla="*/ 527 h 591"/>
                <a:gd name="T80" fmla="*/ 138 w 1155"/>
                <a:gd name="T81" fmla="*/ 351 h 591"/>
                <a:gd name="T82" fmla="*/ 344 w 1155"/>
                <a:gd name="T83" fmla="*/ 123 h 591"/>
                <a:gd name="T84" fmla="*/ 398 w 1155"/>
                <a:gd name="T85" fmla="*/ 70 h 591"/>
                <a:gd name="T86" fmla="*/ 462 w 1155"/>
                <a:gd name="T87" fmla="*/ 20 h 591"/>
                <a:gd name="T88" fmla="*/ 534 w 1155"/>
                <a:gd name="T89" fmla="*/ 0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55" h="591">
                  <a:moveTo>
                    <a:pt x="534" y="0"/>
                  </a:moveTo>
                  <a:lnTo>
                    <a:pt x="545" y="2"/>
                  </a:lnTo>
                  <a:lnTo>
                    <a:pt x="557" y="5"/>
                  </a:lnTo>
                  <a:lnTo>
                    <a:pt x="567" y="10"/>
                  </a:lnTo>
                  <a:lnTo>
                    <a:pt x="576" y="18"/>
                  </a:lnTo>
                  <a:lnTo>
                    <a:pt x="583" y="28"/>
                  </a:lnTo>
                  <a:lnTo>
                    <a:pt x="591" y="54"/>
                  </a:lnTo>
                  <a:lnTo>
                    <a:pt x="593" y="82"/>
                  </a:lnTo>
                  <a:lnTo>
                    <a:pt x="591" y="111"/>
                  </a:lnTo>
                  <a:lnTo>
                    <a:pt x="584" y="140"/>
                  </a:lnTo>
                  <a:lnTo>
                    <a:pt x="573" y="170"/>
                  </a:lnTo>
                  <a:lnTo>
                    <a:pt x="560" y="199"/>
                  </a:lnTo>
                  <a:lnTo>
                    <a:pt x="543" y="230"/>
                  </a:lnTo>
                  <a:lnTo>
                    <a:pt x="557" y="235"/>
                  </a:lnTo>
                  <a:lnTo>
                    <a:pt x="569" y="242"/>
                  </a:lnTo>
                  <a:lnTo>
                    <a:pt x="579" y="254"/>
                  </a:lnTo>
                  <a:lnTo>
                    <a:pt x="583" y="263"/>
                  </a:lnTo>
                  <a:lnTo>
                    <a:pt x="587" y="270"/>
                  </a:lnTo>
                  <a:lnTo>
                    <a:pt x="604" y="269"/>
                  </a:lnTo>
                  <a:lnTo>
                    <a:pt x="620" y="272"/>
                  </a:lnTo>
                  <a:lnTo>
                    <a:pt x="637" y="278"/>
                  </a:lnTo>
                  <a:lnTo>
                    <a:pt x="653" y="289"/>
                  </a:lnTo>
                  <a:lnTo>
                    <a:pt x="668" y="303"/>
                  </a:lnTo>
                  <a:lnTo>
                    <a:pt x="681" y="323"/>
                  </a:lnTo>
                  <a:lnTo>
                    <a:pt x="689" y="338"/>
                  </a:lnTo>
                  <a:lnTo>
                    <a:pt x="692" y="349"/>
                  </a:lnTo>
                  <a:lnTo>
                    <a:pt x="693" y="357"/>
                  </a:lnTo>
                  <a:lnTo>
                    <a:pt x="746" y="351"/>
                  </a:lnTo>
                  <a:lnTo>
                    <a:pt x="797" y="350"/>
                  </a:lnTo>
                  <a:lnTo>
                    <a:pt x="847" y="351"/>
                  </a:lnTo>
                  <a:lnTo>
                    <a:pt x="897" y="355"/>
                  </a:lnTo>
                  <a:lnTo>
                    <a:pt x="946" y="361"/>
                  </a:lnTo>
                  <a:lnTo>
                    <a:pt x="996" y="366"/>
                  </a:lnTo>
                  <a:lnTo>
                    <a:pt x="1048" y="369"/>
                  </a:lnTo>
                  <a:lnTo>
                    <a:pt x="1101" y="371"/>
                  </a:lnTo>
                  <a:lnTo>
                    <a:pt x="1118" y="373"/>
                  </a:lnTo>
                  <a:lnTo>
                    <a:pt x="1131" y="379"/>
                  </a:lnTo>
                  <a:lnTo>
                    <a:pt x="1142" y="389"/>
                  </a:lnTo>
                  <a:lnTo>
                    <a:pt x="1149" y="400"/>
                  </a:lnTo>
                  <a:lnTo>
                    <a:pt x="1154" y="413"/>
                  </a:lnTo>
                  <a:lnTo>
                    <a:pt x="1155" y="427"/>
                  </a:lnTo>
                  <a:lnTo>
                    <a:pt x="1154" y="441"/>
                  </a:lnTo>
                  <a:lnTo>
                    <a:pt x="1149" y="454"/>
                  </a:lnTo>
                  <a:lnTo>
                    <a:pt x="1142" y="466"/>
                  </a:lnTo>
                  <a:lnTo>
                    <a:pt x="1131" y="475"/>
                  </a:lnTo>
                  <a:lnTo>
                    <a:pt x="1118" y="481"/>
                  </a:lnTo>
                  <a:lnTo>
                    <a:pt x="1101" y="483"/>
                  </a:lnTo>
                  <a:lnTo>
                    <a:pt x="1066" y="482"/>
                  </a:lnTo>
                  <a:lnTo>
                    <a:pt x="1031" y="478"/>
                  </a:lnTo>
                  <a:lnTo>
                    <a:pt x="993" y="473"/>
                  </a:lnTo>
                  <a:lnTo>
                    <a:pt x="957" y="467"/>
                  </a:lnTo>
                  <a:lnTo>
                    <a:pt x="919" y="460"/>
                  </a:lnTo>
                  <a:lnTo>
                    <a:pt x="881" y="455"/>
                  </a:lnTo>
                  <a:lnTo>
                    <a:pt x="843" y="452"/>
                  </a:lnTo>
                  <a:lnTo>
                    <a:pt x="807" y="451"/>
                  </a:lnTo>
                  <a:lnTo>
                    <a:pt x="771" y="454"/>
                  </a:lnTo>
                  <a:lnTo>
                    <a:pt x="738" y="461"/>
                  </a:lnTo>
                  <a:lnTo>
                    <a:pt x="705" y="474"/>
                  </a:lnTo>
                  <a:lnTo>
                    <a:pt x="693" y="480"/>
                  </a:lnTo>
                  <a:lnTo>
                    <a:pt x="679" y="486"/>
                  </a:lnTo>
                  <a:lnTo>
                    <a:pt x="664" y="492"/>
                  </a:lnTo>
                  <a:lnTo>
                    <a:pt x="651" y="494"/>
                  </a:lnTo>
                  <a:lnTo>
                    <a:pt x="636" y="492"/>
                  </a:lnTo>
                  <a:lnTo>
                    <a:pt x="626" y="487"/>
                  </a:lnTo>
                  <a:lnTo>
                    <a:pt x="614" y="482"/>
                  </a:lnTo>
                  <a:lnTo>
                    <a:pt x="603" y="477"/>
                  </a:lnTo>
                  <a:lnTo>
                    <a:pt x="592" y="471"/>
                  </a:lnTo>
                  <a:lnTo>
                    <a:pt x="584" y="464"/>
                  </a:lnTo>
                  <a:lnTo>
                    <a:pt x="576" y="454"/>
                  </a:lnTo>
                  <a:lnTo>
                    <a:pt x="572" y="442"/>
                  </a:lnTo>
                  <a:lnTo>
                    <a:pt x="571" y="423"/>
                  </a:lnTo>
                  <a:lnTo>
                    <a:pt x="571" y="407"/>
                  </a:lnTo>
                  <a:lnTo>
                    <a:pt x="560" y="427"/>
                  </a:lnTo>
                  <a:lnTo>
                    <a:pt x="547" y="446"/>
                  </a:lnTo>
                  <a:lnTo>
                    <a:pt x="537" y="457"/>
                  </a:lnTo>
                  <a:lnTo>
                    <a:pt x="524" y="466"/>
                  </a:lnTo>
                  <a:lnTo>
                    <a:pt x="509" y="470"/>
                  </a:lnTo>
                  <a:lnTo>
                    <a:pt x="495" y="471"/>
                  </a:lnTo>
                  <a:lnTo>
                    <a:pt x="480" y="469"/>
                  </a:lnTo>
                  <a:lnTo>
                    <a:pt x="467" y="464"/>
                  </a:lnTo>
                  <a:lnTo>
                    <a:pt x="455" y="456"/>
                  </a:lnTo>
                  <a:lnTo>
                    <a:pt x="446" y="446"/>
                  </a:lnTo>
                  <a:lnTo>
                    <a:pt x="440" y="433"/>
                  </a:lnTo>
                  <a:lnTo>
                    <a:pt x="439" y="419"/>
                  </a:lnTo>
                  <a:lnTo>
                    <a:pt x="444" y="402"/>
                  </a:lnTo>
                  <a:lnTo>
                    <a:pt x="447" y="396"/>
                  </a:lnTo>
                  <a:lnTo>
                    <a:pt x="450" y="390"/>
                  </a:lnTo>
                  <a:lnTo>
                    <a:pt x="450" y="390"/>
                  </a:lnTo>
                  <a:lnTo>
                    <a:pt x="449" y="390"/>
                  </a:lnTo>
                  <a:lnTo>
                    <a:pt x="458" y="369"/>
                  </a:lnTo>
                  <a:lnTo>
                    <a:pt x="445" y="378"/>
                  </a:lnTo>
                  <a:lnTo>
                    <a:pt x="432" y="390"/>
                  </a:lnTo>
                  <a:lnTo>
                    <a:pt x="422" y="404"/>
                  </a:lnTo>
                  <a:lnTo>
                    <a:pt x="409" y="417"/>
                  </a:lnTo>
                  <a:lnTo>
                    <a:pt x="394" y="425"/>
                  </a:lnTo>
                  <a:lnTo>
                    <a:pt x="379" y="428"/>
                  </a:lnTo>
                  <a:lnTo>
                    <a:pt x="363" y="428"/>
                  </a:lnTo>
                  <a:lnTo>
                    <a:pt x="348" y="424"/>
                  </a:lnTo>
                  <a:lnTo>
                    <a:pt x="335" y="417"/>
                  </a:lnTo>
                  <a:lnTo>
                    <a:pt x="324" y="406"/>
                  </a:lnTo>
                  <a:lnTo>
                    <a:pt x="317" y="394"/>
                  </a:lnTo>
                  <a:lnTo>
                    <a:pt x="314" y="379"/>
                  </a:lnTo>
                  <a:lnTo>
                    <a:pt x="316" y="364"/>
                  </a:lnTo>
                  <a:lnTo>
                    <a:pt x="323" y="347"/>
                  </a:lnTo>
                  <a:lnTo>
                    <a:pt x="364" y="288"/>
                  </a:lnTo>
                  <a:lnTo>
                    <a:pt x="404" y="226"/>
                  </a:lnTo>
                  <a:lnTo>
                    <a:pt x="326" y="309"/>
                  </a:lnTo>
                  <a:lnTo>
                    <a:pt x="252" y="393"/>
                  </a:lnTo>
                  <a:lnTo>
                    <a:pt x="179" y="480"/>
                  </a:lnTo>
                  <a:lnTo>
                    <a:pt x="108" y="569"/>
                  </a:lnTo>
                  <a:lnTo>
                    <a:pt x="96" y="581"/>
                  </a:lnTo>
                  <a:lnTo>
                    <a:pt x="80" y="588"/>
                  </a:lnTo>
                  <a:lnTo>
                    <a:pt x="65" y="591"/>
                  </a:lnTo>
                  <a:lnTo>
                    <a:pt x="49" y="590"/>
                  </a:lnTo>
                  <a:lnTo>
                    <a:pt x="33" y="586"/>
                  </a:lnTo>
                  <a:lnTo>
                    <a:pt x="21" y="579"/>
                  </a:lnTo>
                  <a:lnTo>
                    <a:pt x="9" y="569"/>
                  </a:lnTo>
                  <a:lnTo>
                    <a:pt x="2" y="556"/>
                  </a:lnTo>
                  <a:lnTo>
                    <a:pt x="0" y="542"/>
                  </a:lnTo>
                  <a:lnTo>
                    <a:pt x="2" y="527"/>
                  </a:lnTo>
                  <a:lnTo>
                    <a:pt x="11" y="511"/>
                  </a:lnTo>
                  <a:lnTo>
                    <a:pt x="74" y="431"/>
                  </a:lnTo>
                  <a:lnTo>
                    <a:pt x="138" y="351"/>
                  </a:lnTo>
                  <a:lnTo>
                    <a:pt x="204" y="273"/>
                  </a:lnTo>
                  <a:lnTo>
                    <a:pt x="273" y="196"/>
                  </a:lnTo>
                  <a:lnTo>
                    <a:pt x="344" y="123"/>
                  </a:lnTo>
                  <a:lnTo>
                    <a:pt x="361" y="107"/>
                  </a:lnTo>
                  <a:lnTo>
                    <a:pt x="380" y="89"/>
                  </a:lnTo>
                  <a:lnTo>
                    <a:pt x="398" y="70"/>
                  </a:lnTo>
                  <a:lnTo>
                    <a:pt x="418" y="52"/>
                  </a:lnTo>
                  <a:lnTo>
                    <a:pt x="439" y="35"/>
                  </a:lnTo>
                  <a:lnTo>
                    <a:pt x="462" y="20"/>
                  </a:lnTo>
                  <a:lnTo>
                    <a:pt x="485" y="9"/>
                  </a:lnTo>
                  <a:lnTo>
                    <a:pt x="509" y="2"/>
                  </a:lnTo>
                  <a:lnTo>
                    <a:pt x="534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8" name="Freeform 31"/>
          <p:cNvSpPr>
            <a:spLocks noEditPoints="1"/>
          </p:cNvSpPr>
          <p:nvPr/>
        </p:nvSpPr>
        <p:spPr bwMode="auto">
          <a:xfrm>
            <a:off x="5644498" y="2925821"/>
            <a:ext cx="547836" cy="537492"/>
          </a:xfrm>
          <a:custGeom>
            <a:avLst/>
            <a:gdLst>
              <a:gd name="T0" fmla="*/ 1124 w 3749"/>
              <a:gd name="T1" fmla="*/ 1845 h 3535"/>
              <a:gd name="T2" fmla="*/ 1065 w 3749"/>
              <a:gd name="T3" fmla="*/ 1868 h 3535"/>
              <a:gd name="T4" fmla="*/ 985 w 3749"/>
              <a:gd name="T5" fmla="*/ 1934 h 3535"/>
              <a:gd name="T6" fmla="*/ 903 w 3749"/>
              <a:gd name="T7" fmla="*/ 2022 h 3535"/>
              <a:gd name="T8" fmla="*/ 826 w 3749"/>
              <a:gd name="T9" fmla="*/ 1979 h 3535"/>
              <a:gd name="T10" fmla="*/ 826 w 3749"/>
              <a:gd name="T11" fmla="*/ 1888 h 3535"/>
              <a:gd name="T12" fmla="*/ 903 w 3749"/>
              <a:gd name="T13" fmla="*/ 1843 h 3535"/>
              <a:gd name="T14" fmla="*/ 2291 w 3749"/>
              <a:gd name="T15" fmla="*/ 1328 h 3535"/>
              <a:gd name="T16" fmla="*/ 2336 w 3749"/>
              <a:gd name="T17" fmla="*/ 1405 h 3535"/>
              <a:gd name="T18" fmla="*/ 2291 w 3749"/>
              <a:gd name="T19" fmla="*/ 1483 h 3535"/>
              <a:gd name="T20" fmla="*/ 880 w 3749"/>
              <a:gd name="T21" fmla="*/ 1492 h 3535"/>
              <a:gd name="T22" fmla="*/ 817 w 3749"/>
              <a:gd name="T23" fmla="*/ 1429 h 3535"/>
              <a:gd name="T24" fmla="*/ 840 w 3749"/>
              <a:gd name="T25" fmla="*/ 1342 h 3535"/>
              <a:gd name="T26" fmla="*/ 405 w 3749"/>
              <a:gd name="T27" fmla="*/ 1039 h 3535"/>
              <a:gd name="T28" fmla="*/ 239 w 3749"/>
              <a:gd name="T29" fmla="*/ 1228 h 3535"/>
              <a:gd name="T30" fmla="*/ 188 w 3749"/>
              <a:gd name="T31" fmla="*/ 1280 h 3535"/>
              <a:gd name="T32" fmla="*/ 183 w 3749"/>
              <a:gd name="T33" fmla="*/ 3283 h 3535"/>
              <a:gd name="T34" fmla="*/ 251 w 3749"/>
              <a:gd name="T35" fmla="*/ 3350 h 3535"/>
              <a:gd name="T36" fmla="*/ 1054 w 3749"/>
              <a:gd name="T37" fmla="*/ 2050 h 3535"/>
              <a:gd name="T38" fmla="*/ 1151 w 3749"/>
              <a:gd name="T39" fmla="*/ 1964 h 3535"/>
              <a:gd name="T40" fmla="*/ 2749 w 3749"/>
              <a:gd name="T41" fmla="*/ 1437 h 3535"/>
              <a:gd name="T42" fmla="*/ 2865 w 3749"/>
              <a:gd name="T43" fmla="*/ 1489 h 3535"/>
              <a:gd name="T44" fmla="*/ 2925 w 3749"/>
              <a:gd name="T45" fmla="*/ 1600 h 3535"/>
              <a:gd name="T46" fmla="*/ 3656 w 3749"/>
              <a:gd name="T47" fmla="*/ 1953 h 3535"/>
              <a:gd name="T48" fmla="*/ 3728 w 3749"/>
              <a:gd name="T49" fmla="*/ 1997 h 3535"/>
              <a:gd name="T50" fmla="*/ 3747 w 3749"/>
              <a:gd name="T51" fmla="*/ 2089 h 3535"/>
              <a:gd name="T52" fmla="*/ 3049 w 3749"/>
              <a:gd name="T53" fmla="*/ 3429 h 3535"/>
              <a:gd name="T54" fmla="*/ 2953 w 3749"/>
              <a:gd name="T55" fmla="*/ 3510 h 3535"/>
              <a:gd name="T56" fmla="*/ 212 w 3749"/>
              <a:gd name="T57" fmla="*/ 3535 h 3535"/>
              <a:gd name="T58" fmla="*/ 87 w 3749"/>
              <a:gd name="T59" fmla="*/ 3493 h 3535"/>
              <a:gd name="T60" fmla="*/ 10 w 3749"/>
              <a:gd name="T61" fmla="*/ 3388 h 3535"/>
              <a:gd name="T62" fmla="*/ 3 w 3749"/>
              <a:gd name="T63" fmla="*/ 1214 h 3535"/>
              <a:gd name="T64" fmla="*/ 76 w 3749"/>
              <a:gd name="T65" fmla="*/ 1090 h 3535"/>
              <a:gd name="T66" fmla="*/ 212 w 3749"/>
              <a:gd name="T67" fmla="*/ 1039 h 3535"/>
              <a:gd name="T68" fmla="*/ 2269 w 3749"/>
              <a:gd name="T69" fmla="*/ 795 h 3535"/>
              <a:gd name="T70" fmla="*/ 2332 w 3749"/>
              <a:gd name="T71" fmla="*/ 858 h 3535"/>
              <a:gd name="T72" fmla="*/ 2309 w 3749"/>
              <a:gd name="T73" fmla="*/ 945 h 3535"/>
              <a:gd name="T74" fmla="*/ 903 w 3749"/>
              <a:gd name="T75" fmla="*/ 972 h 3535"/>
              <a:gd name="T76" fmla="*/ 826 w 3749"/>
              <a:gd name="T77" fmla="*/ 927 h 3535"/>
              <a:gd name="T78" fmla="*/ 826 w 3749"/>
              <a:gd name="T79" fmla="*/ 836 h 3535"/>
              <a:gd name="T80" fmla="*/ 903 w 3749"/>
              <a:gd name="T81" fmla="*/ 792 h 3535"/>
              <a:gd name="T82" fmla="*/ 2166 w 3749"/>
              <a:gd name="T83" fmla="*/ 261 h 3535"/>
              <a:gd name="T84" fmla="*/ 2133 w 3749"/>
              <a:gd name="T85" fmla="*/ 12 h 3535"/>
              <a:gd name="T86" fmla="*/ 2617 w 3749"/>
              <a:gd name="T87" fmla="*/ 550 h 3535"/>
              <a:gd name="T88" fmla="*/ 2474 w 3749"/>
              <a:gd name="T89" fmla="*/ 680 h 3535"/>
              <a:gd name="T90" fmla="*/ 2438 w 3749"/>
              <a:gd name="T91" fmla="*/ 643 h 3535"/>
              <a:gd name="T92" fmla="*/ 2042 w 3749"/>
              <a:gd name="T93" fmla="*/ 621 h 3535"/>
              <a:gd name="T94" fmla="*/ 2021 w 3749"/>
              <a:gd name="T95" fmla="*/ 183 h 3535"/>
              <a:gd name="T96" fmla="*/ 1985 w 3749"/>
              <a:gd name="T97" fmla="*/ 146 h 3535"/>
              <a:gd name="T98" fmla="*/ 676 w 3749"/>
              <a:gd name="T99" fmla="*/ 164 h 3535"/>
              <a:gd name="T100" fmla="*/ 561 w 3749"/>
              <a:gd name="T101" fmla="*/ 2779 h 3535"/>
              <a:gd name="T102" fmla="*/ 540 w 3749"/>
              <a:gd name="T103" fmla="*/ 2761 h 3535"/>
              <a:gd name="T104" fmla="*/ 528 w 3749"/>
              <a:gd name="T105" fmla="*/ 2657 h 3535"/>
              <a:gd name="T106" fmla="*/ 527 w 3749"/>
              <a:gd name="T107" fmla="*/ 2383 h 3535"/>
              <a:gd name="T108" fmla="*/ 526 w 3749"/>
              <a:gd name="T109" fmla="*/ 2048 h 3535"/>
              <a:gd name="T110" fmla="*/ 526 w 3749"/>
              <a:gd name="T111" fmla="*/ 1677 h 3535"/>
              <a:gd name="T112" fmla="*/ 526 w 3749"/>
              <a:gd name="T113" fmla="*/ 1298 h 3535"/>
              <a:gd name="T114" fmla="*/ 527 w 3749"/>
              <a:gd name="T115" fmla="*/ 936 h 3535"/>
              <a:gd name="T116" fmla="*/ 527 w 3749"/>
              <a:gd name="T117" fmla="*/ 616 h 3535"/>
              <a:gd name="T118" fmla="*/ 528 w 3749"/>
              <a:gd name="T119" fmla="*/ 367 h 3535"/>
              <a:gd name="T120" fmla="*/ 528 w 3749"/>
              <a:gd name="T121" fmla="*/ 212 h 3535"/>
              <a:gd name="T122" fmla="*/ 531 w 3749"/>
              <a:gd name="T123" fmla="*/ 139 h 3535"/>
              <a:gd name="T124" fmla="*/ 605 w 3749"/>
              <a:gd name="T125" fmla="*/ 30 h 3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749" h="3535">
                <a:moveTo>
                  <a:pt x="903" y="1843"/>
                </a:moveTo>
                <a:lnTo>
                  <a:pt x="1133" y="1843"/>
                </a:lnTo>
                <a:lnTo>
                  <a:pt x="1131" y="1843"/>
                </a:lnTo>
                <a:lnTo>
                  <a:pt x="1124" y="1845"/>
                </a:lnTo>
                <a:lnTo>
                  <a:pt x="1112" y="1848"/>
                </a:lnTo>
                <a:lnTo>
                  <a:pt x="1100" y="1852"/>
                </a:lnTo>
                <a:lnTo>
                  <a:pt x="1082" y="1859"/>
                </a:lnTo>
                <a:lnTo>
                  <a:pt x="1065" y="1868"/>
                </a:lnTo>
                <a:lnTo>
                  <a:pt x="1046" y="1880"/>
                </a:lnTo>
                <a:lnTo>
                  <a:pt x="1025" y="1895"/>
                </a:lnTo>
                <a:lnTo>
                  <a:pt x="1005" y="1912"/>
                </a:lnTo>
                <a:lnTo>
                  <a:pt x="985" y="1934"/>
                </a:lnTo>
                <a:lnTo>
                  <a:pt x="967" y="1959"/>
                </a:lnTo>
                <a:lnTo>
                  <a:pt x="950" y="1989"/>
                </a:lnTo>
                <a:lnTo>
                  <a:pt x="936" y="2022"/>
                </a:lnTo>
                <a:lnTo>
                  <a:pt x="903" y="2022"/>
                </a:lnTo>
                <a:lnTo>
                  <a:pt x="880" y="2020"/>
                </a:lnTo>
                <a:lnTo>
                  <a:pt x="858" y="2011"/>
                </a:lnTo>
                <a:lnTo>
                  <a:pt x="840" y="1997"/>
                </a:lnTo>
                <a:lnTo>
                  <a:pt x="826" y="1979"/>
                </a:lnTo>
                <a:lnTo>
                  <a:pt x="817" y="1957"/>
                </a:lnTo>
                <a:lnTo>
                  <a:pt x="813" y="1933"/>
                </a:lnTo>
                <a:lnTo>
                  <a:pt x="817" y="1908"/>
                </a:lnTo>
                <a:lnTo>
                  <a:pt x="826" y="1888"/>
                </a:lnTo>
                <a:lnTo>
                  <a:pt x="840" y="1869"/>
                </a:lnTo>
                <a:lnTo>
                  <a:pt x="858" y="1856"/>
                </a:lnTo>
                <a:lnTo>
                  <a:pt x="880" y="1846"/>
                </a:lnTo>
                <a:lnTo>
                  <a:pt x="903" y="1843"/>
                </a:lnTo>
                <a:close/>
                <a:moveTo>
                  <a:pt x="903" y="1315"/>
                </a:moveTo>
                <a:lnTo>
                  <a:pt x="2245" y="1315"/>
                </a:lnTo>
                <a:lnTo>
                  <a:pt x="2269" y="1319"/>
                </a:lnTo>
                <a:lnTo>
                  <a:pt x="2291" y="1328"/>
                </a:lnTo>
                <a:lnTo>
                  <a:pt x="2309" y="1342"/>
                </a:lnTo>
                <a:lnTo>
                  <a:pt x="2323" y="1360"/>
                </a:lnTo>
                <a:lnTo>
                  <a:pt x="2332" y="1382"/>
                </a:lnTo>
                <a:lnTo>
                  <a:pt x="2336" y="1405"/>
                </a:lnTo>
                <a:lnTo>
                  <a:pt x="2332" y="1429"/>
                </a:lnTo>
                <a:lnTo>
                  <a:pt x="2323" y="1451"/>
                </a:lnTo>
                <a:lnTo>
                  <a:pt x="2309" y="1469"/>
                </a:lnTo>
                <a:lnTo>
                  <a:pt x="2291" y="1483"/>
                </a:lnTo>
                <a:lnTo>
                  <a:pt x="2269" y="1492"/>
                </a:lnTo>
                <a:lnTo>
                  <a:pt x="2245" y="1496"/>
                </a:lnTo>
                <a:lnTo>
                  <a:pt x="903" y="1496"/>
                </a:lnTo>
                <a:lnTo>
                  <a:pt x="880" y="1492"/>
                </a:lnTo>
                <a:lnTo>
                  <a:pt x="858" y="1483"/>
                </a:lnTo>
                <a:lnTo>
                  <a:pt x="840" y="1469"/>
                </a:lnTo>
                <a:lnTo>
                  <a:pt x="826" y="1451"/>
                </a:lnTo>
                <a:lnTo>
                  <a:pt x="817" y="1429"/>
                </a:lnTo>
                <a:lnTo>
                  <a:pt x="813" y="1405"/>
                </a:lnTo>
                <a:lnTo>
                  <a:pt x="817" y="1382"/>
                </a:lnTo>
                <a:lnTo>
                  <a:pt x="826" y="1360"/>
                </a:lnTo>
                <a:lnTo>
                  <a:pt x="840" y="1342"/>
                </a:lnTo>
                <a:lnTo>
                  <a:pt x="858" y="1328"/>
                </a:lnTo>
                <a:lnTo>
                  <a:pt x="880" y="1319"/>
                </a:lnTo>
                <a:lnTo>
                  <a:pt x="903" y="1315"/>
                </a:lnTo>
                <a:close/>
                <a:moveTo>
                  <a:pt x="405" y="1039"/>
                </a:moveTo>
                <a:lnTo>
                  <a:pt x="405" y="1221"/>
                </a:lnTo>
                <a:lnTo>
                  <a:pt x="276" y="1221"/>
                </a:lnTo>
                <a:lnTo>
                  <a:pt x="258" y="1222"/>
                </a:lnTo>
                <a:lnTo>
                  <a:pt x="239" y="1228"/>
                </a:lnTo>
                <a:lnTo>
                  <a:pt x="222" y="1237"/>
                </a:lnTo>
                <a:lnTo>
                  <a:pt x="208" y="1249"/>
                </a:lnTo>
                <a:lnTo>
                  <a:pt x="196" y="1264"/>
                </a:lnTo>
                <a:lnTo>
                  <a:pt x="188" y="1280"/>
                </a:lnTo>
                <a:lnTo>
                  <a:pt x="182" y="1298"/>
                </a:lnTo>
                <a:lnTo>
                  <a:pt x="180" y="1316"/>
                </a:lnTo>
                <a:lnTo>
                  <a:pt x="180" y="3258"/>
                </a:lnTo>
                <a:lnTo>
                  <a:pt x="183" y="3283"/>
                </a:lnTo>
                <a:lnTo>
                  <a:pt x="194" y="3306"/>
                </a:lnTo>
                <a:lnTo>
                  <a:pt x="208" y="3326"/>
                </a:lnTo>
                <a:lnTo>
                  <a:pt x="228" y="3341"/>
                </a:lnTo>
                <a:lnTo>
                  <a:pt x="251" y="3350"/>
                </a:lnTo>
                <a:lnTo>
                  <a:pt x="276" y="3353"/>
                </a:lnTo>
                <a:lnTo>
                  <a:pt x="409" y="3353"/>
                </a:lnTo>
                <a:lnTo>
                  <a:pt x="1037" y="2080"/>
                </a:lnTo>
                <a:lnTo>
                  <a:pt x="1054" y="2050"/>
                </a:lnTo>
                <a:lnTo>
                  <a:pt x="1074" y="2022"/>
                </a:lnTo>
                <a:lnTo>
                  <a:pt x="1098" y="1998"/>
                </a:lnTo>
                <a:lnTo>
                  <a:pt x="1124" y="1979"/>
                </a:lnTo>
                <a:lnTo>
                  <a:pt x="1151" y="1964"/>
                </a:lnTo>
                <a:lnTo>
                  <a:pt x="1181" y="1954"/>
                </a:lnTo>
                <a:lnTo>
                  <a:pt x="1211" y="1951"/>
                </a:lnTo>
                <a:lnTo>
                  <a:pt x="2748" y="1951"/>
                </a:lnTo>
                <a:lnTo>
                  <a:pt x="2749" y="1437"/>
                </a:lnTo>
                <a:lnTo>
                  <a:pt x="2781" y="1443"/>
                </a:lnTo>
                <a:lnTo>
                  <a:pt x="2812" y="1454"/>
                </a:lnTo>
                <a:lnTo>
                  <a:pt x="2840" y="1469"/>
                </a:lnTo>
                <a:lnTo>
                  <a:pt x="2865" y="1489"/>
                </a:lnTo>
                <a:lnTo>
                  <a:pt x="2887" y="1513"/>
                </a:lnTo>
                <a:lnTo>
                  <a:pt x="2904" y="1539"/>
                </a:lnTo>
                <a:lnTo>
                  <a:pt x="2917" y="1568"/>
                </a:lnTo>
                <a:lnTo>
                  <a:pt x="2925" y="1600"/>
                </a:lnTo>
                <a:lnTo>
                  <a:pt x="2929" y="1634"/>
                </a:lnTo>
                <a:lnTo>
                  <a:pt x="2929" y="1951"/>
                </a:lnTo>
                <a:lnTo>
                  <a:pt x="3633" y="1951"/>
                </a:lnTo>
                <a:lnTo>
                  <a:pt x="3656" y="1953"/>
                </a:lnTo>
                <a:lnTo>
                  <a:pt x="3677" y="1959"/>
                </a:lnTo>
                <a:lnTo>
                  <a:pt x="3696" y="1968"/>
                </a:lnTo>
                <a:lnTo>
                  <a:pt x="3714" y="1981"/>
                </a:lnTo>
                <a:lnTo>
                  <a:pt x="3728" y="1997"/>
                </a:lnTo>
                <a:lnTo>
                  <a:pt x="3739" y="2016"/>
                </a:lnTo>
                <a:lnTo>
                  <a:pt x="3747" y="2038"/>
                </a:lnTo>
                <a:lnTo>
                  <a:pt x="3749" y="2062"/>
                </a:lnTo>
                <a:lnTo>
                  <a:pt x="3747" y="2089"/>
                </a:lnTo>
                <a:lnTo>
                  <a:pt x="3740" y="2116"/>
                </a:lnTo>
                <a:lnTo>
                  <a:pt x="3726" y="2148"/>
                </a:lnTo>
                <a:lnTo>
                  <a:pt x="3064" y="3405"/>
                </a:lnTo>
                <a:lnTo>
                  <a:pt x="3049" y="3429"/>
                </a:lnTo>
                <a:lnTo>
                  <a:pt x="3030" y="3452"/>
                </a:lnTo>
                <a:lnTo>
                  <a:pt x="3006" y="3474"/>
                </a:lnTo>
                <a:lnTo>
                  <a:pt x="2980" y="3493"/>
                </a:lnTo>
                <a:lnTo>
                  <a:pt x="2953" y="3510"/>
                </a:lnTo>
                <a:lnTo>
                  <a:pt x="2924" y="3522"/>
                </a:lnTo>
                <a:lnTo>
                  <a:pt x="2896" y="3531"/>
                </a:lnTo>
                <a:lnTo>
                  <a:pt x="2868" y="3534"/>
                </a:lnTo>
                <a:lnTo>
                  <a:pt x="212" y="3535"/>
                </a:lnTo>
                <a:lnTo>
                  <a:pt x="179" y="3531"/>
                </a:lnTo>
                <a:lnTo>
                  <a:pt x="145" y="3525"/>
                </a:lnTo>
                <a:lnTo>
                  <a:pt x="116" y="3512"/>
                </a:lnTo>
                <a:lnTo>
                  <a:pt x="87" y="3493"/>
                </a:lnTo>
                <a:lnTo>
                  <a:pt x="62" y="3473"/>
                </a:lnTo>
                <a:lnTo>
                  <a:pt x="40" y="3446"/>
                </a:lnTo>
                <a:lnTo>
                  <a:pt x="23" y="3419"/>
                </a:lnTo>
                <a:lnTo>
                  <a:pt x="10" y="3388"/>
                </a:lnTo>
                <a:lnTo>
                  <a:pt x="2" y="3356"/>
                </a:lnTo>
                <a:lnTo>
                  <a:pt x="0" y="3322"/>
                </a:lnTo>
                <a:lnTo>
                  <a:pt x="0" y="1252"/>
                </a:lnTo>
                <a:lnTo>
                  <a:pt x="3" y="1214"/>
                </a:lnTo>
                <a:lnTo>
                  <a:pt x="14" y="1179"/>
                </a:lnTo>
                <a:lnTo>
                  <a:pt x="30" y="1145"/>
                </a:lnTo>
                <a:lnTo>
                  <a:pt x="50" y="1115"/>
                </a:lnTo>
                <a:lnTo>
                  <a:pt x="76" y="1090"/>
                </a:lnTo>
                <a:lnTo>
                  <a:pt x="105" y="1069"/>
                </a:lnTo>
                <a:lnTo>
                  <a:pt x="137" y="1053"/>
                </a:lnTo>
                <a:lnTo>
                  <a:pt x="174" y="1043"/>
                </a:lnTo>
                <a:lnTo>
                  <a:pt x="212" y="1039"/>
                </a:lnTo>
                <a:lnTo>
                  <a:pt x="405" y="1039"/>
                </a:lnTo>
                <a:close/>
                <a:moveTo>
                  <a:pt x="903" y="792"/>
                </a:moveTo>
                <a:lnTo>
                  <a:pt x="2245" y="792"/>
                </a:lnTo>
                <a:lnTo>
                  <a:pt x="2269" y="795"/>
                </a:lnTo>
                <a:lnTo>
                  <a:pt x="2291" y="804"/>
                </a:lnTo>
                <a:lnTo>
                  <a:pt x="2309" y="818"/>
                </a:lnTo>
                <a:lnTo>
                  <a:pt x="2323" y="836"/>
                </a:lnTo>
                <a:lnTo>
                  <a:pt x="2332" y="858"/>
                </a:lnTo>
                <a:lnTo>
                  <a:pt x="2336" y="882"/>
                </a:lnTo>
                <a:lnTo>
                  <a:pt x="2332" y="906"/>
                </a:lnTo>
                <a:lnTo>
                  <a:pt x="2323" y="927"/>
                </a:lnTo>
                <a:lnTo>
                  <a:pt x="2309" y="945"/>
                </a:lnTo>
                <a:lnTo>
                  <a:pt x="2291" y="959"/>
                </a:lnTo>
                <a:lnTo>
                  <a:pt x="2269" y="968"/>
                </a:lnTo>
                <a:lnTo>
                  <a:pt x="2245" y="972"/>
                </a:lnTo>
                <a:lnTo>
                  <a:pt x="903" y="972"/>
                </a:lnTo>
                <a:lnTo>
                  <a:pt x="880" y="968"/>
                </a:lnTo>
                <a:lnTo>
                  <a:pt x="858" y="959"/>
                </a:lnTo>
                <a:lnTo>
                  <a:pt x="840" y="945"/>
                </a:lnTo>
                <a:lnTo>
                  <a:pt x="826" y="927"/>
                </a:lnTo>
                <a:lnTo>
                  <a:pt x="817" y="906"/>
                </a:lnTo>
                <a:lnTo>
                  <a:pt x="813" y="882"/>
                </a:lnTo>
                <a:lnTo>
                  <a:pt x="817" y="858"/>
                </a:lnTo>
                <a:lnTo>
                  <a:pt x="826" y="836"/>
                </a:lnTo>
                <a:lnTo>
                  <a:pt x="840" y="818"/>
                </a:lnTo>
                <a:lnTo>
                  <a:pt x="858" y="804"/>
                </a:lnTo>
                <a:lnTo>
                  <a:pt x="880" y="795"/>
                </a:lnTo>
                <a:lnTo>
                  <a:pt x="903" y="792"/>
                </a:lnTo>
                <a:close/>
                <a:moveTo>
                  <a:pt x="2166" y="261"/>
                </a:moveTo>
                <a:lnTo>
                  <a:pt x="2166" y="497"/>
                </a:lnTo>
                <a:lnTo>
                  <a:pt x="2383" y="497"/>
                </a:lnTo>
                <a:lnTo>
                  <a:pt x="2166" y="261"/>
                </a:lnTo>
                <a:close/>
                <a:moveTo>
                  <a:pt x="702" y="0"/>
                </a:moveTo>
                <a:lnTo>
                  <a:pt x="2090" y="0"/>
                </a:lnTo>
                <a:lnTo>
                  <a:pt x="2112" y="4"/>
                </a:lnTo>
                <a:lnTo>
                  <a:pt x="2133" y="12"/>
                </a:lnTo>
                <a:lnTo>
                  <a:pt x="2149" y="26"/>
                </a:lnTo>
                <a:lnTo>
                  <a:pt x="2598" y="515"/>
                </a:lnTo>
                <a:lnTo>
                  <a:pt x="2609" y="531"/>
                </a:lnTo>
                <a:lnTo>
                  <a:pt x="2617" y="550"/>
                </a:lnTo>
                <a:lnTo>
                  <a:pt x="2620" y="569"/>
                </a:lnTo>
                <a:lnTo>
                  <a:pt x="2620" y="1838"/>
                </a:lnTo>
                <a:lnTo>
                  <a:pt x="2474" y="1838"/>
                </a:lnTo>
                <a:lnTo>
                  <a:pt x="2474" y="680"/>
                </a:lnTo>
                <a:lnTo>
                  <a:pt x="2471" y="665"/>
                </a:lnTo>
                <a:lnTo>
                  <a:pt x="2463" y="653"/>
                </a:lnTo>
                <a:lnTo>
                  <a:pt x="2451" y="645"/>
                </a:lnTo>
                <a:lnTo>
                  <a:pt x="2438" y="643"/>
                </a:lnTo>
                <a:lnTo>
                  <a:pt x="2094" y="643"/>
                </a:lnTo>
                <a:lnTo>
                  <a:pt x="2074" y="641"/>
                </a:lnTo>
                <a:lnTo>
                  <a:pt x="2057" y="633"/>
                </a:lnTo>
                <a:lnTo>
                  <a:pt x="2042" y="621"/>
                </a:lnTo>
                <a:lnTo>
                  <a:pt x="2031" y="606"/>
                </a:lnTo>
                <a:lnTo>
                  <a:pt x="2023" y="589"/>
                </a:lnTo>
                <a:lnTo>
                  <a:pt x="2021" y="569"/>
                </a:lnTo>
                <a:lnTo>
                  <a:pt x="2021" y="183"/>
                </a:lnTo>
                <a:lnTo>
                  <a:pt x="2018" y="168"/>
                </a:lnTo>
                <a:lnTo>
                  <a:pt x="2010" y="157"/>
                </a:lnTo>
                <a:lnTo>
                  <a:pt x="1999" y="150"/>
                </a:lnTo>
                <a:lnTo>
                  <a:pt x="1985" y="146"/>
                </a:lnTo>
                <a:lnTo>
                  <a:pt x="702" y="146"/>
                </a:lnTo>
                <a:lnTo>
                  <a:pt x="691" y="149"/>
                </a:lnTo>
                <a:lnTo>
                  <a:pt x="683" y="154"/>
                </a:lnTo>
                <a:lnTo>
                  <a:pt x="676" y="164"/>
                </a:lnTo>
                <a:lnTo>
                  <a:pt x="675" y="174"/>
                </a:lnTo>
                <a:lnTo>
                  <a:pt x="675" y="2552"/>
                </a:lnTo>
                <a:lnTo>
                  <a:pt x="562" y="2779"/>
                </a:lnTo>
                <a:lnTo>
                  <a:pt x="561" y="2779"/>
                </a:lnTo>
                <a:lnTo>
                  <a:pt x="558" y="2777"/>
                </a:lnTo>
                <a:lnTo>
                  <a:pt x="552" y="2775"/>
                </a:lnTo>
                <a:lnTo>
                  <a:pt x="545" y="2769"/>
                </a:lnTo>
                <a:lnTo>
                  <a:pt x="540" y="2761"/>
                </a:lnTo>
                <a:lnTo>
                  <a:pt x="534" y="2750"/>
                </a:lnTo>
                <a:lnTo>
                  <a:pt x="530" y="2734"/>
                </a:lnTo>
                <a:lnTo>
                  <a:pt x="528" y="2712"/>
                </a:lnTo>
                <a:lnTo>
                  <a:pt x="528" y="2657"/>
                </a:lnTo>
                <a:lnTo>
                  <a:pt x="528" y="2596"/>
                </a:lnTo>
                <a:lnTo>
                  <a:pt x="527" y="2529"/>
                </a:lnTo>
                <a:lnTo>
                  <a:pt x="527" y="2458"/>
                </a:lnTo>
                <a:lnTo>
                  <a:pt x="527" y="2383"/>
                </a:lnTo>
                <a:lnTo>
                  <a:pt x="527" y="2304"/>
                </a:lnTo>
                <a:lnTo>
                  <a:pt x="526" y="2221"/>
                </a:lnTo>
                <a:lnTo>
                  <a:pt x="526" y="2136"/>
                </a:lnTo>
                <a:lnTo>
                  <a:pt x="526" y="2048"/>
                </a:lnTo>
                <a:lnTo>
                  <a:pt x="526" y="1958"/>
                </a:lnTo>
                <a:lnTo>
                  <a:pt x="526" y="1866"/>
                </a:lnTo>
                <a:lnTo>
                  <a:pt x="526" y="1773"/>
                </a:lnTo>
                <a:lnTo>
                  <a:pt x="526" y="1677"/>
                </a:lnTo>
                <a:lnTo>
                  <a:pt x="526" y="1583"/>
                </a:lnTo>
                <a:lnTo>
                  <a:pt x="526" y="1488"/>
                </a:lnTo>
                <a:lnTo>
                  <a:pt x="526" y="1392"/>
                </a:lnTo>
                <a:lnTo>
                  <a:pt x="526" y="1298"/>
                </a:lnTo>
                <a:lnTo>
                  <a:pt x="526" y="1205"/>
                </a:lnTo>
                <a:lnTo>
                  <a:pt x="527" y="1114"/>
                </a:lnTo>
                <a:lnTo>
                  <a:pt x="527" y="1023"/>
                </a:lnTo>
                <a:lnTo>
                  <a:pt x="527" y="936"/>
                </a:lnTo>
                <a:lnTo>
                  <a:pt x="527" y="851"/>
                </a:lnTo>
                <a:lnTo>
                  <a:pt x="527" y="769"/>
                </a:lnTo>
                <a:lnTo>
                  <a:pt x="527" y="691"/>
                </a:lnTo>
                <a:lnTo>
                  <a:pt x="527" y="616"/>
                </a:lnTo>
                <a:lnTo>
                  <a:pt x="527" y="548"/>
                </a:lnTo>
                <a:lnTo>
                  <a:pt x="528" y="482"/>
                </a:lnTo>
                <a:lnTo>
                  <a:pt x="528" y="421"/>
                </a:lnTo>
                <a:lnTo>
                  <a:pt x="528" y="367"/>
                </a:lnTo>
                <a:lnTo>
                  <a:pt x="528" y="319"/>
                </a:lnTo>
                <a:lnTo>
                  <a:pt x="528" y="276"/>
                </a:lnTo>
                <a:lnTo>
                  <a:pt x="528" y="241"/>
                </a:lnTo>
                <a:lnTo>
                  <a:pt x="528" y="212"/>
                </a:lnTo>
                <a:lnTo>
                  <a:pt x="528" y="191"/>
                </a:lnTo>
                <a:lnTo>
                  <a:pt x="528" y="179"/>
                </a:lnTo>
                <a:lnTo>
                  <a:pt x="528" y="174"/>
                </a:lnTo>
                <a:lnTo>
                  <a:pt x="531" y="139"/>
                </a:lnTo>
                <a:lnTo>
                  <a:pt x="542" y="106"/>
                </a:lnTo>
                <a:lnTo>
                  <a:pt x="558" y="77"/>
                </a:lnTo>
                <a:lnTo>
                  <a:pt x="580" y="51"/>
                </a:lnTo>
                <a:lnTo>
                  <a:pt x="605" y="30"/>
                </a:lnTo>
                <a:lnTo>
                  <a:pt x="635" y="14"/>
                </a:lnTo>
                <a:lnTo>
                  <a:pt x="667" y="4"/>
                </a:lnTo>
                <a:lnTo>
                  <a:pt x="70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F6FFAE0-82CA-C24D-BE5A-ED33E7A5A0CE}"/>
              </a:ext>
            </a:extLst>
          </p:cNvPr>
          <p:cNvSpPr txBox="1"/>
          <p:nvPr/>
        </p:nvSpPr>
        <p:spPr>
          <a:xfrm>
            <a:off x="4486971" y="47938"/>
            <a:ext cx="2188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>
                    <a:lumMod val="75000"/>
                  </a:schemeClr>
                </a:solidFill>
                <a:latin typeface="Abadi" panose="020F0502020204030204" pitchFamily="34" charset="0"/>
                <a:cs typeface="Abadi" panose="020F0502020204030204" pitchFamily="34" charset="0"/>
              </a:rPr>
              <a:t>LEY DE INGRESOS 2021</a:t>
            </a:r>
          </a:p>
        </p:txBody>
      </p:sp>
    </p:spTree>
    <p:extLst>
      <p:ext uri="{BB962C8B-B14F-4D97-AF65-F5344CB8AC3E}">
        <p14:creationId xmlns:p14="http://schemas.microsoft.com/office/powerpoint/2010/main" val="2599173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83026" y="520005"/>
            <a:ext cx="64463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kern="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CRITERIOS PARA LA ELABORACIÓN DE LA LEY DE INGRESOS 2021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752600" y="6073676"/>
            <a:ext cx="4876800" cy="23083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Arial Nova" panose="020B0504020202020204" pitchFamily="34" charset="0"/>
                <a:cs typeface="Estrangelo Edessa" panose="03080600000000000000" pitchFamily="66" charset="0"/>
              </a:rPr>
              <a:t>De igual manera, la estimación de ingresos propios y federales se basa en supuestos prudentes y realistas para no generar una expectativa falsa en la programación del gasto público</a:t>
            </a:r>
            <a:r>
              <a:rPr lang="es-MX" b="1" dirty="0">
                <a:latin typeface="Arial Nova" panose="020B0504020202020204" pitchFamily="34" charset="0"/>
              </a:rPr>
              <a:t>.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638800" y="8534400"/>
            <a:ext cx="1219200" cy="609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4</a:t>
            </a: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784" y="8534400"/>
            <a:ext cx="1730463" cy="578304"/>
          </a:xfrm>
          <a:prstGeom prst="rect">
            <a:avLst/>
          </a:prstGeom>
        </p:spPr>
      </p:pic>
      <p:sp>
        <p:nvSpPr>
          <p:cNvPr id="25" name="Rectángulo 24"/>
          <p:cNvSpPr/>
          <p:nvPr/>
        </p:nvSpPr>
        <p:spPr>
          <a:xfrm>
            <a:off x="1752600" y="1905000"/>
            <a:ext cx="4876800" cy="415498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Arial Nova" panose="020B0504020202020204" pitchFamily="34" charset="0"/>
                <a:cs typeface="Estrangelo Edessa" panose="03080600000000000000" pitchFamily="66" charset="0"/>
              </a:rPr>
              <a:t>El objetivo de la Ley de Ingresos para el 2021 es preservar la estabilidad de las finanzas públicas, salvaguardar el crecimiento económico y promover acciones que permitan atenuar los efectos negativos del contexto económico internacional y nacional que tienen impacto en las finanzas públicas.</a:t>
            </a:r>
            <a:endParaRPr lang="es-MX" sz="2000" b="1" dirty="0">
              <a:latin typeface="Arial Nova" panose="020B0504020202020204" pitchFamily="34" charset="0"/>
              <a:cs typeface="Estrangelo Edessa" panose="03080600000000000000" pitchFamily="66" charset="0"/>
            </a:endParaRPr>
          </a:p>
        </p:txBody>
      </p:sp>
      <p:grpSp>
        <p:nvGrpSpPr>
          <p:cNvPr id="28" name="Grupo 27"/>
          <p:cNvGrpSpPr/>
          <p:nvPr/>
        </p:nvGrpSpPr>
        <p:grpSpPr>
          <a:xfrm>
            <a:off x="381000" y="6248400"/>
            <a:ext cx="1055626" cy="973653"/>
            <a:chOff x="533400" y="3962400"/>
            <a:chExt cx="750826" cy="668853"/>
          </a:xfrm>
          <a:solidFill>
            <a:srgbClr val="00FFFF"/>
          </a:solidFill>
        </p:grpSpPr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533400" y="3962400"/>
              <a:ext cx="540547" cy="668853"/>
            </a:xfrm>
            <a:custGeom>
              <a:avLst/>
              <a:gdLst>
                <a:gd name="T0" fmla="*/ 292 w 2729"/>
                <a:gd name="T1" fmla="*/ 0 h 3378"/>
                <a:gd name="T2" fmla="*/ 2435 w 2729"/>
                <a:gd name="T3" fmla="*/ 0 h 3378"/>
                <a:gd name="T4" fmla="*/ 2478 w 2729"/>
                <a:gd name="T5" fmla="*/ 3 h 3378"/>
                <a:gd name="T6" fmla="*/ 2521 w 2729"/>
                <a:gd name="T7" fmla="*/ 12 h 3378"/>
                <a:gd name="T8" fmla="*/ 2559 w 2729"/>
                <a:gd name="T9" fmla="*/ 27 h 3378"/>
                <a:gd name="T10" fmla="*/ 2595 w 2729"/>
                <a:gd name="T11" fmla="*/ 46 h 3378"/>
                <a:gd name="T12" fmla="*/ 2628 w 2729"/>
                <a:gd name="T13" fmla="*/ 70 h 3378"/>
                <a:gd name="T14" fmla="*/ 2656 w 2729"/>
                <a:gd name="T15" fmla="*/ 99 h 3378"/>
                <a:gd name="T16" fmla="*/ 2681 w 2729"/>
                <a:gd name="T17" fmla="*/ 131 h 3378"/>
                <a:gd name="T18" fmla="*/ 2701 w 2729"/>
                <a:gd name="T19" fmla="*/ 165 h 3378"/>
                <a:gd name="T20" fmla="*/ 2716 w 2729"/>
                <a:gd name="T21" fmla="*/ 204 h 3378"/>
                <a:gd name="T22" fmla="*/ 2725 w 2729"/>
                <a:gd name="T23" fmla="*/ 244 h 3378"/>
                <a:gd name="T24" fmla="*/ 2729 w 2729"/>
                <a:gd name="T25" fmla="*/ 287 h 3378"/>
                <a:gd name="T26" fmla="*/ 2729 w 2729"/>
                <a:gd name="T27" fmla="*/ 447 h 3378"/>
                <a:gd name="T28" fmla="*/ 2441 w 2729"/>
                <a:gd name="T29" fmla="*/ 761 h 3378"/>
                <a:gd name="T30" fmla="*/ 2441 w 2729"/>
                <a:gd name="T31" fmla="*/ 281 h 3378"/>
                <a:gd name="T32" fmla="*/ 286 w 2729"/>
                <a:gd name="T33" fmla="*/ 281 h 3378"/>
                <a:gd name="T34" fmla="*/ 286 w 2729"/>
                <a:gd name="T35" fmla="*/ 3097 h 3378"/>
                <a:gd name="T36" fmla="*/ 2441 w 2729"/>
                <a:gd name="T37" fmla="*/ 3097 h 3378"/>
                <a:gd name="T38" fmla="*/ 2441 w 2729"/>
                <a:gd name="T39" fmla="*/ 2481 h 3378"/>
                <a:gd name="T40" fmla="*/ 2729 w 2729"/>
                <a:gd name="T41" fmla="*/ 2168 h 3378"/>
                <a:gd name="T42" fmla="*/ 2729 w 2729"/>
                <a:gd name="T43" fmla="*/ 3091 h 3378"/>
                <a:gd name="T44" fmla="*/ 2725 w 2729"/>
                <a:gd name="T45" fmla="*/ 3133 h 3378"/>
                <a:gd name="T46" fmla="*/ 2716 w 2729"/>
                <a:gd name="T47" fmla="*/ 3174 h 3378"/>
                <a:gd name="T48" fmla="*/ 2701 w 2729"/>
                <a:gd name="T49" fmla="*/ 3212 h 3378"/>
                <a:gd name="T50" fmla="*/ 2681 w 2729"/>
                <a:gd name="T51" fmla="*/ 3248 h 3378"/>
                <a:gd name="T52" fmla="*/ 2656 w 2729"/>
                <a:gd name="T53" fmla="*/ 3280 h 3378"/>
                <a:gd name="T54" fmla="*/ 2628 w 2729"/>
                <a:gd name="T55" fmla="*/ 3307 h 3378"/>
                <a:gd name="T56" fmla="*/ 2595 w 2729"/>
                <a:gd name="T57" fmla="*/ 3331 h 3378"/>
                <a:gd name="T58" fmla="*/ 2559 w 2729"/>
                <a:gd name="T59" fmla="*/ 3351 h 3378"/>
                <a:gd name="T60" fmla="*/ 2521 w 2729"/>
                <a:gd name="T61" fmla="*/ 3366 h 3378"/>
                <a:gd name="T62" fmla="*/ 2480 w 2729"/>
                <a:gd name="T63" fmla="*/ 3375 h 3378"/>
                <a:gd name="T64" fmla="*/ 2436 w 2729"/>
                <a:gd name="T65" fmla="*/ 3378 h 3378"/>
                <a:gd name="T66" fmla="*/ 292 w 2729"/>
                <a:gd name="T67" fmla="*/ 3378 h 3378"/>
                <a:gd name="T68" fmla="*/ 249 w 2729"/>
                <a:gd name="T69" fmla="*/ 3375 h 3378"/>
                <a:gd name="T70" fmla="*/ 208 w 2729"/>
                <a:gd name="T71" fmla="*/ 3366 h 3378"/>
                <a:gd name="T72" fmla="*/ 170 w 2729"/>
                <a:gd name="T73" fmla="*/ 3351 h 3378"/>
                <a:gd name="T74" fmla="*/ 133 w 2729"/>
                <a:gd name="T75" fmla="*/ 3331 h 3378"/>
                <a:gd name="T76" fmla="*/ 101 w 2729"/>
                <a:gd name="T77" fmla="*/ 3307 h 3378"/>
                <a:gd name="T78" fmla="*/ 71 w 2729"/>
                <a:gd name="T79" fmla="*/ 3280 h 3378"/>
                <a:gd name="T80" fmla="*/ 47 w 2729"/>
                <a:gd name="T81" fmla="*/ 3248 h 3378"/>
                <a:gd name="T82" fmla="*/ 27 w 2729"/>
                <a:gd name="T83" fmla="*/ 3212 h 3378"/>
                <a:gd name="T84" fmla="*/ 13 w 2729"/>
                <a:gd name="T85" fmla="*/ 3174 h 3378"/>
                <a:gd name="T86" fmla="*/ 4 w 2729"/>
                <a:gd name="T87" fmla="*/ 3133 h 3378"/>
                <a:gd name="T88" fmla="*/ 0 w 2729"/>
                <a:gd name="T89" fmla="*/ 3091 h 3378"/>
                <a:gd name="T90" fmla="*/ 0 w 2729"/>
                <a:gd name="T91" fmla="*/ 287 h 3378"/>
                <a:gd name="T92" fmla="*/ 4 w 2729"/>
                <a:gd name="T93" fmla="*/ 244 h 3378"/>
                <a:gd name="T94" fmla="*/ 13 w 2729"/>
                <a:gd name="T95" fmla="*/ 204 h 3378"/>
                <a:gd name="T96" fmla="*/ 27 w 2729"/>
                <a:gd name="T97" fmla="*/ 165 h 3378"/>
                <a:gd name="T98" fmla="*/ 47 w 2729"/>
                <a:gd name="T99" fmla="*/ 131 h 3378"/>
                <a:gd name="T100" fmla="*/ 71 w 2729"/>
                <a:gd name="T101" fmla="*/ 99 h 3378"/>
                <a:gd name="T102" fmla="*/ 101 w 2729"/>
                <a:gd name="T103" fmla="*/ 70 h 3378"/>
                <a:gd name="T104" fmla="*/ 133 w 2729"/>
                <a:gd name="T105" fmla="*/ 46 h 3378"/>
                <a:gd name="T106" fmla="*/ 170 w 2729"/>
                <a:gd name="T107" fmla="*/ 27 h 3378"/>
                <a:gd name="T108" fmla="*/ 208 w 2729"/>
                <a:gd name="T109" fmla="*/ 12 h 3378"/>
                <a:gd name="T110" fmla="*/ 249 w 2729"/>
                <a:gd name="T111" fmla="*/ 3 h 3378"/>
                <a:gd name="T112" fmla="*/ 292 w 2729"/>
                <a:gd name="T113" fmla="*/ 0 h 3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29" h="3378">
                  <a:moveTo>
                    <a:pt x="292" y="0"/>
                  </a:moveTo>
                  <a:lnTo>
                    <a:pt x="2435" y="0"/>
                  </a:lnTo>
                  <a:lnTo>
                    <a:pt x="2478" y="3"/>
                  </a:lnTo>
                  <a:lnTo>
                    <a:pt x="2521" y="12"/>
                  </a:lnTo>
                  <a:lnTo>
                    <a:pt x="2559" y="27"/>
                  </a:lnTo>
                  <a:lnTo>
                    <a:pt x="2595" y="46"/>
                  </a:lnTo>
                  <a:lnTo>
                    <a:pt x="2628" y="70"/>
                  </a:lnTo>
                  <a:lnTo>
                    <a:pt x="2656" y="99"/>
                  </a:lnTo>
                  <a:lnTo>
                    <a:pt x="2681" y="131"/>
                  </a:lnTo>
                  <a:lnTo>
                    <a:pt x="2701" y="165"/>
                  </a:lnTo>
                  <a:lnTo>
                    <a:pt x="2716" y="204"/>
                  </a:lnTo>
                  <a:lnTo>
                    <a:pt x="2725" y="244"/>
                  </a:lnTo>
                  <a:lnTo>
                    <a:pt x="2729" y="287"/>
                  </a:lnTo>
                  <a:lnTo>
                    <a:pt x="2729" y="447"/>
                  </a:lnTo>
                  <a:lnTo>
                    <a:pt x="2441" y="761"/>
                  </a:lnTo>
                  <a:lnTo>
                    <a:pt x="2441" y="281"/>
                  </a:lnTo>
                  <a:lnTo>
                    <a:pt x="286" y="281"/>
                  </a:lnTo>
                  <a:lnTo>
                    <a:pt x="286" y="3097"/>
                  </a:lnTo>
                  <a:lnTo>
                    <a:pt x="2441" y="3097"/>
                  </a:lnTo>
                  <a:lnTo>
                    <a:pt x="2441" y="2481"/>
                  </a:lnTo>
                  <a:lnTo>
                    <a:pt x="2729" y="2168"/>
                  </a:lnTo>
                  <a:lnTo>
                    <a:pt x="2729" y="3091"/>
                  </a:lnTo>
                  <a:lnTo>
                    <a:pt x="2725" y="3133"/>
                  </a:lnTo>
                  <a:lnTo>
                    <a:pt x="2716" y="3174"/>
                  </a:lnTo>
                  <a:lnTo>
                    <a:pt x="2701" y="3212"/>
                  </a:lnTo>
                  <a:lnTo>
                    <a:pt x="2681" y="3248"/>
                  </a:lnTo>
                  <a:lnTo>
                    <a:pt x="2656" y="3280"/>
                  </a:lnTo>
                  <a:lnTo>
                    <a:pt x="2628" y="3307"/>
                  </a:lnTo>
                  <a:lnTo>
                    <a:pt x="2595" y="3331"/>
                  </a:lnTo>
                  <a:lnTo>
                    <a:pt x="2559" y="3351"/>
                  </a:lnTo>
                  <a:lnTo>
                    <a:pt x="2521" y="3366"/>
                  </a:lnTo>
                  <a:lnTo>
                    <a:pt x="2480" y="3375"/>
                  </a:lnTo>
                  <a:lnTo>
                    <a:pt x="2436" y="3378"/>
                  </a:lnTo>
                  <a:lnTo>
                    <a:pt x="292" y="3378"/>
                  </a:lnTo>
                  <a:lnTo>
                    <a:pt x="249" y="3375"/>
                  </a:lnTo>
                  <a:lnTo>
                    <a:pt x="208" y="3366"/>
                  </a:lnTo>
                  <a:lnTo>
                    <a:pt x="170" y="3351"/>
                  </a:lnTo>
                  <a:lnTo>
                    <a:pt x="133" y="3331"/>
                  </a:lnTo>
                  <a:lnTo>
                    <a:pt x="101" y="3307"/>
                  </a:lnTo>
                  <a:lnTo>
                    <a:pt x="71" y="3280"/>
                  </a:lnTo>
                  <a:lnTo>
                    <a:pt x="47" y="3248"/>
                  </a:lnTo>
                  <a:lnTo>
                    <a:pt x="27" y="3212"/>
                  </a:lnTo>
                  <a:lnTo>
                    <a:pt x="13" y="3174"/>
                  </a:lnTo>
                  <a:lnTo>
                    <a:pt x="4" y="3133"/>
                  </a:lnTo>
                  <a:lnTo>
                    <a:pt x="0" y="3091"/>
                  </a:lnTo>
                  <a:lnTo>
                    <a:pt x="0" y="287"/>
                  </a:lnTo>
                  <a:lnTo>
                    <a:pt x="4" y="244"/>
                  </a:lnTo>
                  <a:lnTo>
                    <a:pt x="13" y="204"/>
                  </a:lnTo>
                  <a:lnTo>
                    <a:pt x="27" y="165"/>
                  </a:lnTo>
                  <a:lnTo>
                    <a:pt x="47" y="131"/>
                  </a:lnTo>
                  <a:lnTo>
                    <a:pt x="71" y="99"/>
                  </a:lnTo>
                  <a:lnTo>
                    <a:pt x="101" y="70"/>
                  </a:lnTo>
                  <a:lnTo>
                    <a:pt x="133" y="46"/>
                  </a:lnTo>
                  <a:lnTo>
                    <a:pt x="170" y="27"/>
                  </a:lnTo>
                  <a:lnTo>
                    <a:pt x="208" y="12"/>
                  </a:lnTo>
                  <a:lnTo>
                    <a:pt x="249" y="3"/>
                  </a:lnTo>
                  <a:lnTo>
                    <a:pt x="292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638539" y="4092488"/>
              <a:ext cx="330268" cy="55837"/>
            </a:xfrm>
            <a:custGeom>
              <a:avLst/>
              <a:gdLst>
                <a:gd name="T0" fmla="*/ 143 w 1668"/>
                <a:gd name="T1" fmla="*/ 0 h 282"/>
                <a:gd name="T2" fmla="*/ 1524 w 1668"/>
                <a:gd name="T3" fmla="*/ 0 h 282"/>
                <a:gd name="T4" fmla="*/ 1553 w 1668"/>
                <a:gd name="T5" fmla="*/ 2 h 282"/>
                <a:gd name="T6" fmla="*/ 1580 w 1668"/>
                <a:gd name="T7" fmla="*/ 11 h 282"/>
                <a:gd name="T8" fmla="*/ 1604 w 1668"/>
                <a:gd name="T9" fmla="*/ 24 h 282"/>
                <a:gd name="T10" fmla="*/ 1626 w 1668"/>
                <a:gd name="T11" fmla="*/ 41 h 282"/>
                <a:gd name="T12" fmla="*/ 1643 w 1668"/>
                <a:gd name="T13" fmla="*/ 62 h 282"/>
                <a:gd name="T14" fmla="*/ 1656 w 1668"/>
                <a:gd name="T15" fmla="*/ 86 h 282"/>
                <a:gd name="T16" fmla="*/ 1664 w 1668"/>
                <a:gd name="T17" fmla="*/ 112 h 282"/>
                <a:gd name="T18" fmla="*/ 1668 w 1668"/>
                <a:gd name="T19" fmla="*/ 141 h 282"/>
                <a:gd name="T20" fmla="*/ 1664 w 1668"/>
                <a:gd name="T21" fmla="*/ 170 h 282"/>
                <a:gd name="T22" fmla="*/ 1656 w 1668"/>
                <a:gd name="T23" fmla="*/ 196 h 282"/>
                <a:gd name="T24" fmla="*/ 1643 w 1668"/>
                <a:gd name="T25" fmla="*/ 220 h 282"/>
                <a:gd name="T26" fmla="*/ 1626 w 1668"/>
                <a:gd name="T27" fmla="*/ 241 h 282"/>
                <a:gd name="T28" fmla="*/ 1604 w 1668"/>
                <a:gd name="T29" fmla="*/ 258 h 282"/>
                <a:gd name="T30" fmla="*/ 1579 w 1668"/>
                <a:gd name="T31" fmla="*/ 270 h 282"/>
                <a:gd name="T32" fmla="*/ 1552 w 1668"/>
                <a:gd name="T33" fmla="*/ 278 h 282"/>
                <a:gd name="T34" fmla="*/ 1524 w 1668"/>
                <a:gd name="T35" fmla="*/ 282 h 282"/>
                <a:gd name="T36" fmla="*/ 143 w 1668"/>
                <a:gd name="T37" fmla="*/ 282 h 282"/>
                <a:gd name="T38" fmla="*/ 114 w 1668"/>
                <a:gd name="T39" fmla="*/ 278 h 282"/>
                <a:gd name="T40" fmla="*/ 87 w 1668"/>
                <a:gd name="T41" fmla="*/ 270 h 282"/>
                <a:gd name="T42" fmla="*/ 63 w 1668"/>
                <a:gd name="T43" fmla="*/ 258 h 282"/>
                <a:gd name="T44" fmla="*/ 42 w 1668"/>
                <a:gd name="T45" fmla="*/ 241 h 282"/>
                <a:gd name="T46" fmla="*/ 24 w 1668"/>
                <a:gd name="T47" fmla="*/ 220 h 282"/>
                <a:gd name="T48" fmla="*/ 10 w 1668"/>
                <a:gd name="T49" fmla="*/ 196 h 282"/>
                <a:gd name="T50" fmla="*/ 2 w 1668"/>
                <a:gd name="T51" fmla="*/ 170 h 282"/>
                <a:gd name="T52" fmla="*/ 0 w 1668"/>
                <a:gd name="T53" fmla="*/ 141 h 282"/>
                <a:gd name="T54" fmla="*/ 2 w 1668"/>
                <a:gd name="T55" fmla="*/ 112 h 282"/>
                <a:gd name="T56" fmla="*/ 10 w 1668"/>
                <a:gd name="T57" fmla="*/ 86 h 282"/>
                <a:gd name="T58" fmla="*/ 24 w 1668"/>
                <a:gd name="T59" fmla="*/ 62 h 282"/>
                <a:gd name="T60" fmla="*/ 42 w 1668"/>
                <a:gd name="T61" fmla="*/ 41 h 282"/>
                <a:gd name="T62" fmla="*/ 63 w 1668"/>
                <a:gd name="T63" fmla="*/ 24 h 282"/>
                <a:gd name="T64" fmla="*/ 87 w 1668"/>
                <a:gd name="T65" fmla="*/ 11 h 282"/>
                <a:gd name="T66" fmla="*/ 114 w 1668"/>
                <a:gd name="T67" fmla="*/ 2 h 282"/>
                <a:gd name="T68" fmla="*/ 143 w 1668"/>
                <a:gd name="T6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68" h="282">
                  <a:moveTo>
                    <a:pt x="143" y="0"/>
                  </a:moveTo>
                  <a:lnTo>
                    <a:pt x="1524" y="0"/>
                  </a:lnTo>
                  <a:lnTo>
                    <a:pt x="1553" y="2"/>
                  </a:lnTo>
                  <a:lnTo>
                    <a:pt x="1580" y="11"/>
                  </a:lnTo>
                  <a:lnTo>
                    <a:pt x="1604" y="24"/>
                  </a:lnTo>
                  <a:lnTo>
                    <a:pt x="1626" y="41"/>
                  </a:lnTo>
                  <a:lnTo>
                    <a:pt x="1643" y="62"/>
                  </a:lnTo>
                  <a:lnTo>
                    <a:pt x="1656" y="86"/>
                  </a:lnTo>
                  <a:lnTo>
                    <a:pt x="1664" y="112"/>
                  </a:lnTo>
                  <a:lnTo>
                    <a:pt x="1668" y="141"/>
                  </a:lnTo>
                  <a:lnTo>
                    <a:pt x="1664" y="170"/>
                  </a:lnTo>
                  <a:lnTo>
                    <a:pt x="1656" y="196"/>
                  </a:lnTo>
                  <a:lnTo>
                    <a:pt x="1643" y="220"/>
                  </a:lnTo>
                  <a:lnTo>
                    <a:pt x="1626" y="241"/>
                  </a:lnTo>
                  <a:lnTo>
                    <a:pt x="1604" y="258"/>
                  </a:lnTo>
                  <a:lnTo>
                    <a:pt x="1579" y="270"/>
                  </a:lnTo>
                  <a:lnTo>
                    <a:pt x="1552" y="278"/>
                  </a:lnTo>
                  <a:lnTo>
                    <a:pt x="1524" y="282"/>
                  </a:lnTo>
                  <a:lnTo>
                    <a:pt x="143" y="282"/>
                  </a:lnTo>
                  <a:lnTo>
                    <a:pt x="114" y="278"/>
                  </a:lnTo>
                  <a:lnTo>
                    <a:pt x="87" y="270"/>
                  </a:lnTo>
                  <a:lnTo>
                    <a:pt x="63" y="258"/>
                  </a:lnTo>
                  <a:lnTo>
                    <a:pt x="42" y="241"/>
                  </a:lnTo>
                  <a:lnTo>
                    <a:pt x="24" y="220"/>
                  </a:lnTo>
                  <a:lnTo>
                    <a:pt x="10" y="196"/>
                  </a:lnTo>
                  <a:lnTo>
                    <a:pt x="2" y="170"/>
                  </a:lnTo>
                  <a:lnTo>
                    <a:pt x="0" y="141"/>
                  </a:lnTo>
                  <a:lnTo>
                    <a:pt x="2" y="112"/>
                  </a:lnTo>
                  <a:lnTo>
                    <a:pt x="10" y="86"/>
                  </a:lnTo>
                  <a:lnTo>
                    <a:pt x="24" y="62"/>
                  </a:lnTo>
                  <a:lnTo>
                    <a:pt x="42" y="41"/>
                  </a:lnTo>
                  <a:lnTo>
                    <a:pt x="63" y="24"/>
                  </a:lnTo>
                  <a:lnTo>
                    <a:pt x="87" y="11"/>
                  </a:lnTo>
                  <a:lnTo>
                    <a:pt x="114" y="2"/>
                  </a:lnTo>
                  <a:lnTo>
                    <a:pt x="143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638539" y="4209507"/>
              <a:ext cx="291064" cy="55837"/>
            </a:xfrm>
            <a:custGeom>
              <a:avLst/>
              <a:gdLst>
                <a:gd name="T0" fmla="*/ 143 w 1470"/>
                <a:gd name="T1" fmla="*/ 0 h 281"/>
                <a:gd name="T2" fmla="*/ 1470 w 1470"/>
                <a:gd name="T3" fmla="*/ 0 h 281"/>
                <a:gd name="T4" fmla="*/ 1212 w 1470"/>
                <a:gd name="T5" fmla="*/ 281 h 281"/>
                <a:gd name="T6" fmla="*/ 143 w 1470"/>
                <a:gd name="T7" fmla="*/ 281 h 281"/>
                <a:gd name="T8" fmla="*/ 114 w 1470"/>
                <a:gd name="T9" fmla="*/ 279 h 281"/>
                <a:gd name="T10" fmla="*/ 87 w 1470"/>
                <a:gd name="T11" fmla="*/ 270 h 281"/>
                <a:gd name="T12" fmla="*/ 63 w 1470"/>
                <a:gd name="T13" fmla="*/ 257 h 281"/>
                <a:gd name="T14" fmla="*/ 42 w 1470"/>
                <a:gd name="T15" fmla="*/ 240 h 281"/>
                <a:gd name="T16" fmla="*/ 24 w 1470"/>
                <a:gd name="T17" fmla="*/ 219 h 281"/>
                <a:gd name="T18" fmla="*/ 10 w 1470"/>
                <a:gd name="T19" fmla="*/ 195 h 281"/>
                <a:gd name="T20" fmla="*/ 2 w 1470"/>
                <a:gd name="T21" fmla="*/ 169 h 281"/>
                <a:gd name="T22" fmla="*/ 0 w 1470"/>
                <a:gd name="T23" fmla="*/ 140 h 281"/>
                <a:gd name="T24" fmla="*/ 2 w 1470"/>
                <a:gd name="T25" fmla="*/ 112 h 281"/>
                <a:gd name="T26" fmla="*/ 10 w 1470"/>
                <a:gd name="T27" fmla="*/ 86 h 281"/>
                <a:gd name="T28" fmla="*/ 24 w 1470"/>
                <a:gd name="T29" fmla="*/ 62 h 281"/>
                <a:gd name="T30" fmla="*/ 42 w 1470"/>
                <a:gd name="T31" fmla="*/ 41 h 281"/>
                <a:gd name="T32" fmla="*/ 63 w 1470"/>
                <a:gd name="T33" fmla="*/ 24 h 281"/>
                <a:gd name="T34" fmla="*/ 87 w 1470"/>
                <a:gd name="T35" fmla="*/ 10 h 281"/>
                <a:gd name="T36" fmla="*/ 114 w 1470"/>
                <a:gd name="T37" fmla="*/ 2 h 281"/>
                <a:gd name="T38" fmla="*/ 143 w 1470"/>
                <a:gd name="T39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70" h="281">
                  <a:moveTo>
                    <a:pt x="143" y="0"/>
                  </a:moveTo>
                  <a:lnTo>
                    <a:pt x="1470" y="0"/>
                  </a:lnTo>
                  <a:lnTo>
                    <a:pt x="1212" y="281"/>
                  </a:lnTo>
                  <a:lnTo>
                    <a:pt x="143" y="281"/>
                  </a:lnTo>
                  <a:lnTo>
                    <a:pt x="114" y="279"/>
                  </a:lnTo>
                  <a:lnTo>
                    <a:pt x="87" y="270"/>
                  </a:lnTo>
                  <a:lnTo>
                    <a:pt x="63" y="257"/>
                  </a:lnTo>
                  <a:lnTo>
                    <a:pt x="42" y="240"/>
                  </a:lnTo>
                  <a:lnTo>
                    <a:pt x="24" y="219"/>
                  </a:lnTo>
                  <a:lnTo>
                    <a:pt x="10" y="195"/>
                  </a:lnTo>
                  <a:lnTo>
                    <a:pt x="2" y="169"/>
                  </a:lnTo>
                  <a:lnTo>
                    <a:pt x="0" y="140"/>
                  </a:lnTo>
                  <a:lnTo>
                    <a:pt x="2" y="112"/>
                  </a:lnTo>
                  <a:lnTo>
                    <a:pt x="10" y="86"/>
                  </a:lnTo>
                  <a:lnTo>
                    <a:pt x="24" y="62"/>
                  </a:lnTo>
                  <a:lnTo>
                    <a:pt x="42" y="41"/>
                  </a:lnTo>
                  <a:lnTo>
                    <a:pt x="63" y="24"/>
                  </a:lnTo>
                  <a:lnTo>
                    <a:pt x="87" y="10"/>
                  </a:lnTo>
                  <a:lnTo>
                    <a:pt x="114" y="2"/>
                  </a:lnTo>
                  <a:lnTo>
                    <a:pt x="143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4"/>
            <p:cNvSpPr>
              <a:spLocks/>
            </p:cNvSpPr>
            <p:nvPr/>
          </p:nvSpPr>
          <p:spPr bwMode="auto">
            <a:xfrm>
              <a:off x="638539" y="4324745"/>
              <a:ext cx="184736" cy="55837"/>
            </a:xfrm>
            <a:custGeom>
              <a:avLst/>
              <a:gdLst>
                <a:gd name="T0" fmla="*/ 143 w 933"/>
                <a:gd name="T1" fmla="*/ 0 h 282"/>
                <a:gd name="T2" fmla="*/ 933 w 933"/>
                <a:gd name="T3" fmla="*/ 0 h 282"/>
                <a:gd name="T4" fmla="*/ 770 w 933"/>
                <a:gd name="T5" fmla="*/ 282 h 282"/>
                <a:gd name="T6" fmla="*/ 143 w 933"/>
                <a:gd name="T7" fmla="*/ 282 h 282"/>
                <a:gd name="T8" fmla="*/ 114 w 933"/>
                <a:gd name="T9" fmla="*/ 280 h 282"/>
                <a:gd name="T10" fmla="*/ 87 w 933"/>
                <a:gd name="T11" fmla="*/ 271 h 282"/>
                <a:gd name="T12" fmla="*/ 63 w 933"/>
                <a:gd name="T13" fmla="*/ 258 h 282"/>
                <a:gd name="T14" fmla="*/ 42 w 933"/>
                <a:gd name="T15" fmla="*/ 241 h 282"/>
                <a:gd name="T16" fmla="*/ 24 w 933"/>
                <a:gd name="T17" fmla="*/ 220 h 282"/>
                <a:gd name="T18" fmla="*/ 10 w 933"/>
                <a:gd name="T19" fmla="*/ 196 h 282"/>
                <a:gd name="T20" fmla="*/ 2 w 933"/>
                <a:gd name="T21" fmla="*/ 170 h 282"/>
                <a:gd name="T22" fmla="*/ 0 w 933"/>
                <a:gd name="T23" fmla="*/ 141 h 282"/>
                <a:gd name="T24" fmla="*/ 2 w 933"/>
                <a:gd name="T25" fmla="*/ 112 h 282"/>
                <a:gd name="T26" fmla="*/ 10 w 933"/>
                <a:gd name="T27" fmla="*/ 86 h 282"/>
                <a:gd name="T28" fmla="*/ 24 w 933"/>
                <a:gd name="T29" fmla="*/ 62 h 282"/>
                <a:gd name="T30" fmla="*/ 42 w 933"/>
                <a:gd name="T31" fmla="*/ 41 h 282"/>
                <a:gd name="T32" fmla="*/ 63 w 933"/>
                <a:gd name="T33" fmla="*/ 24 h 282"/>
                <a:gd name="T34" fmla="*/ 87 w 933"/>
                <a:gd name="T35" fmla="*/ 12 h 282"/>
                <a:gd name="T36" fmla="*/ 114 w 933"/>
                <a:gd name="T37" fmla="*/ 4 h 282"/>
                <a:gd name="T38" fmla="*/ 143 w 933"/>
                <a:gd name="T3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33" h="282">
                  <a:moveTo>
                    <a:pt x="143" y="0"/>
                  </a:moveTo>
                  <a:lnTo>
                    <a:pt x="933" y="0"/>
                  </a:lnTo>
                  <a:lnTo>
                    <a:pt x="770" y="282"/>
                  </a:lnTo>
                  <a:lnTo>
                    <a:pt x="143" y="282"/>
                  </a:lnTo>
                  <a:lnTo>
                    <a:pt x="114" y="280"/>
                  </a:lnTo>
                  <a:lnTo>
                    <a:pt x="87" y="271"/>
                  </a:lnTo>
                  <a:lnTo>
                    <a:pt x="63" y="258"/>
                  </a:lnTo>
                  <a:lnTo>
                    <a:pt x="42" y="241"/>
                  </a:lnTo>
                  <a:lnTo>
                    <a:pt x="24" y="220"/>
                  </a:lnTo>
                  <a:lnTo>
                    <a:pt x="10" y="196"/>
                  </a:lnTo>
                  <a:lnTo>
                    <a:pt x="2" y="170"/>
                  </a:lnTo>
                  <a:lnTo>
                    <a:pt x="0" y="141"/>
                  </a:lnTo>
                  <a:lnTo>
                    <a:pt x="2" y="112"/>
                  </a:lnTo>
                  <a:lnTo>
                    <a:pt x="10" y="86"/>
                  </a:lnTo>
                  <a:lnTo>
                    <a:pt x="24" y="62"/>
                  </a:lnTo>
                  <a:lnTo>
                    <a:pt x="42" y="41"/>
                  </a:lnTo>
                  <a:lnTo>
                    <a:pt x="63" y="24"/>
                  </a:lnTo>
                  <a:lnTo>
                    <a:pt x="87" y="12"/>
                  </a:lnTo>
                  <a:lnTo>
                    <a:pt x="114" y="4"/>
                  </a:lnTo>
                  <a:lnTo>
                    <a:pt x="143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auto">
            <a:xfrm>
              <a:off x="638539" y="4441764"/>
              <a:ext cx="134840" cy="55837"/>
            </a:xfrm>
            <a:custGeom>
              <a:avLst/>
              <a:gdLst>
                <a:gd name="T0" fmla="*/ 143 w 681"/>
                <a:gd name="T1" fmla="*/ 0 h 282"/>
                <a:gd name="T2" fmla="*/ 681 w 681"/>
                <a:gd name="T3" fmla="*/ 0 h 282"/>
                <a:gd name="T4" fmla="*/ 612 w 681"/>
                <a:gd name="T5" fmla="*/ 235 h 282"/>
                <a:gd name="T6" fmla="*/ 608 w 681"/>
                <a:gd name="T7" fmla="*/ 250 h 282"/>
                <a:gd name="T8" fmla="*/ 605 w 681"/>
                <a:gd name="T9" fmla="*/ 264 h 282"/>
                <a:gd name="T10" fmla="*/ 603 w 681"/>
                <a:gd name="T11" fmla="*/ 282 h 282"/>
                <a:gd name="T12" fmla="*/ 143 w 681"/>
                <a:gd name="T13" fmla="*/ 282 h 282"/>
                <a:gd name="T14" fmla="*/ 114 w 681"/>
                <a:gd name="T15" fmla="*/ 279 h 282"/>
                <a:gd name="T16" fmla="*/ 87 w 681"/>
                <a:gd name="T17" fmla="*/ 271 h 282"/>
                <a:gd name="T18" fmla="*/ 63 w 681"/>
                <a:gd name="T19" fmla="*/ 258 h 282"/>
                <a:gd name="T20" fmla="*/ 42 w 681"/>
                <a:gd name="T21" fmla="*/ 241 h 282"/>
                <a:gd name="T22" fmla="*/ 24 w 681"/>
                <a:gd name="T23" fmla="*/ 220 h 282"/>
                <a:gd name="T24" fmla="*/ 10 w 681"/>
                <a:gd name="T25" fmla="*/ 196 h 282"/>
                <a:gd name="T26" fmla="*/ 2 w 681"/>
                <a:gd name="T27" fmla="*/ 170 h 282"/>
                <a:gd name="T28" fmla="*/ 0 w 681"/>
                <a:gd name="T29" fmla="*/ 141 h 282"/>
                <a:gd name="T30" fmla="*/ 2 w 681"/>
                <a:gd name="T31" fmla="*/ 113 h 282"/>
                <a:gd name="T32" fmla="*/ 10 w 681"/>
                <a:gd name="T33" fmla="*/ 86 h 282"/>
                <a:gd name="T34" fmla="*/ 24 w 681"/>
                <a:gd name="T35" fmla="*/ 62 h 282"/>
                <a:gd name="T36" fmla="*/ 42 w 681"/>
                <a:gd name="T37" fmla="*/ 42 h 282"/>
                <a:gd name="T38" fmla="*/ 63 w 681"/>
                <a:gd name="T39" fmla="*/ 24 h 282"/>
                <a:gd name="T40" fmla="*/ 87 w 681"/>
                <a:gd name="T41" fmla="*/ 12 h 282"/>
                <a:gd name="T42" fmla="*/ 114 w 681"/>
                <a:gd name="T43" fmla="*/ 4 h 282"/>
                <a:gd name="T44" fmla="*/ 143 w 681"/>
                <a:gd name="T45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81" h="282">
                  <a:moveTo>
                    <a:pt x="143" y="0"/>
                  </a:moveTo>
                  <a:lnTo>
                    <a:pt x="681" y="0"/>
                  </a:lnTo>
                  <a:lnTo>
                    <a:pt x="612" y="235"/>
                  </a:lnTo>
                  <a:lnTo>
                    <a:pt x="608" y="250"/>
                  </a:lnTo>
                  <a:lnTo>
                    <a:pt x="605" y="264"/>
                  </a:lnTo>
                  <a:lnTo>
                    <a:pt x="603" y="282"/>
                  </a:lnTo>
                  <a:lnTo>
                    <a:pt x="143" y="282"/>
                  </a:lnTo>
                  <a:lnTo>
                    <a:pt x="114" y="279"/>
                  </a:lnTo>
                  <a:lnTo>
                    <a:pt x="87" y="271"/>
                  </a:lnTo>
                  <a:lnTo>
                    <a:pt x="63" y="258"/>
                  </a:lnTo>
                  <a:lnTo>
                    <a:pt x="42" y="241"/>
                  </a:lnTo>
                  <a:lnTo>
                    <a:pt x="24" y="220"/>
                  </a:lnTo>
                  <a:lnTo>
                    <a:pt x="10" y="196"/>
                  </a:lnTo>
                  <a:lnTo>
                    <a:pt x="2" y="170"/>
                  </a:lnTo>
                  <a:lnTo>
                    <a:pt x="0" y="141"/>
                  </a:lnTo>
                  <a:lnTo>
                    <a:pt x="2" y="113"/>
                  </a:lnTo>
                  <a:lnTo>
                    <a:pt x="10" y="86"/>
                  </a:lnTo>
                  <a:lnTo>
                    <a:pt x="24" y="62"/>
                  </a:lnTo>
                  <a:lnTo>
                    <a:pt x="42" y="42"/>
                  </a:lnTo>
                  <a:lnTo>
                    <a:pt x="63" y="24"/>
                  </a:lnTo>
                  <a:lnTo>
                    <a:pt x="87" y="12"/>
                  </a:lnTo>
                  <a:lnTo>
                    <a:pt x="114" y="4"/>
                  </a:lnTo>
                  <a:lnTo>
                    <a:pt x="143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6"/>
            <p:cNvSpPr>
              <a:spLocks noEditPoints="1"/>
            </p:cNvSpPr>
            <p:nvPr/>
          </p:nvSpPr>
          <p:spPr bwMode="auto">
            <a:xfrm>
              <a:off x="851194" y="4103774"/>
              <a:ext cx="340961" cy="349277"/>
            </a:xfrm>
            <a:custGeom>
              <a:avLst/>
              <a:gdLst>
                <a:gd name="T0" fmla="*/ 952 w 1723"/>
                <a:gd name="T1" fmla="*/ 492 h 1765"/>
                <a:gd name="T2" fmla="*/ 932 w 1723"/>
                <a:gd name="T3" fmla="*/ 504 h 1765"/>
                <a:gd name="T4" fmla="*/ 265 w 1723"/>
                <a:gd name="T5" fmla="*/ 1235 h 1765"/>
                <a:gd name="T6" fmla="*/ 263 w 1723"/>
                <a:gd name="T7" fmla="*/ 1263 h 1765"/>
                <a:gd name="T8" fmla="*/ 277 w 1723"/>
                <a:gd name="T9" fmla="*/ 1287 h 1765"/>
                <a:gd name="T10" fmla="*/ 319 w 1723"/>
                <a:gd name="T11" fmla="*/ 1322 h 1765"/>
                <a:gd name="T12" fmla="*/ 343 w 1723"/>
                <a:gd name="T13" fmla="*/ 1328 h 1765"/>
                <a:gd name="T14" fmla="*/ 366 w 1723"/>
                <a:gd name="T15" fmla="*/ 1320 h 1765"/>
                <a:gd name="T16" fmla="*/ 1032 w 1723"/>
                <a:gd name="T17" fmla="*/ 595 h 1765"/>
                <a:gd name="T18" fmla="*/ 1044 w 1723"/>
                <a:gd name="T19" fmla="*/ 568 h 1765"/>
                <a:gd name="T20" fmla="*/ 1038 w 1723"/>
                <a:gd name="T21" fmla="*/ 541 h 1765"/>
                <a:gd name="T22" fmla="*/ 997 w 1723"/>
                <a:gd name="T23" fmla="*/ 501 h 1765"/>
                <a:gd name="T24" fmla="*/ 975 w 1723"/>
                <a:gd name="T25" fmla="*/ 490 h 1765"/>
                <a:gd name="T26" fmla="*/ 1197 w 1723"/>
                <a:gd name="T27" fmla="*/ 242 h 1765"/>
                <a:gd name="T28" fmla="*/ 1169 w 1723"/>
                <a:gd name="T29" fmla="*/ 247 h 1765"/>
                <a:gd name="T30" fmla="*/ 1101 w 1723"/>
                <a:gd name="T31" fmla="*/ 318 h 1765"/>
                <a:gd name="T32" fmla="*/ 1090 w 1723"/>
                <a:gd name="T33" fmla="*/ 352 h 1765"/>
                <a:gd name="T34" fmla="*/ 1097 w 1723"/>
                <a:gd name="T35" fmla="*/ 373 h 1765"/>
                <a:gd name="T36" fmla="*/ 1138 w 1723"/>
                <a:gd name="T37" fmla="*/ 411 h 1765"/>
                <a:gd name="T38" fmla="*/ 1159 w 1723"/>
                <a:gd name="T39" fmla="*/ 423 h 1765"/>
                <a:gd name="T40" fmla="*/ 1182 w 1723"/>
                <a:gd name="T41" fmla="*/ 422 h 1765"/>
                <a:gd name="T42" fmla="*/ 1203 w 1723"/>
                <a:gd name="T43" fmla="*/ 409 h 1765"/>
                <a:gd name="T44" fmla="*/ 1252 w 1723"/>
                <a:gd name="T45" fmla="*/ 355 h 1765"/>
                <a:gd name="T46" fmla="*/ 1268 w 1723"/>
                <a:gd name="T47" fmla="*/ 333 h 1765"/>
                <a:gd name="T48" fmla="*/ 1271 w 1723"/>
                <a:gd name="T49" fmla="*/ 306 h 1765"/>
                <a:gd name="T50" fmla="*/ 1257 w 1723"/>
                <a:gd name="T51" fmla="*/ 281 h 1765"/>
                <a:gd name="T52" fmla="*/ 1211 w 1723"/>
                <a:gd name="T53" fmla="*/ 245 h 1765"/>
                <a:gd name="T54" fmla="*/ 1171 w 1723"/>
                <a:gd name="T55" fmla="*/ 0 h 1765"/>
                <a:gd name="T56" fmla="*/ 1632 w 1723"/>
                <a:gd name="T57" fmla="*/ 584 h 1765"/>
                <a:gd name="T58" fmla="*/ 552 w 1723"/>
                <a:gd name="T59" fmla="*/ 1765 h 1765"/>
                <a:gd name="T60" fmla="*/ 78 w 1723"/>
                <a:gd name="T61" fmla="*/ 1195 h 1765"/>
                <a:gd name="T62" fmla="*/ 1171 w 1723"/>
                <a:gd name="T63" fmla="*/ 0 h 1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23" h="1765">
                  <a:moveTo>
                    <a:pt x="963" y="489"/>
                  </a:moveTo>
                  <a:lnTo>
                    <a:pt x="952" y="492"/>
                  </a:lnTo>
                  <a:lnTo>
                    <a:pt x="940" y="496"/>
                  </a:lnTo>
                  <a:lnTo>
                    <a:pt x="932" y="504"/>
                  </a:lnTo>
                  <a:lnTo>
                    <a:pt x="274" y="1223"/>
                  </a:lnTo>
                  <a:lnTo>
                    <a:pt x="265" y="1235"/>
                  </a:lnTo>
                  <a:lnTo>
                    <a:pt x="262" y="1249"/>
                  </a:lnTo>
                  <a:lnTo>
                    <a:pt x="263" y="1263"/>
                  </a:lnTo>
                  <a:lnTo>
                    <a:pt x="268" y="1275"/>
                  </a:lnTo>
                  <a:lnTo>
                    <a:pt x="277" y="1287"/>
                  </a:lnTo>
                  <a:lnTo>
                    <a:pt x="310" y="1315"/>
                  </a:lnTo>
                  <a:lnTo>
                    <a:pt x="319" y="1322"/>
                  </a:lnTo>
                  <a:lnTo>
                    <a:pt x="331" y="1327"/>
                  </a:lnTo>
                  <a:lnTo>
                    <a:pt x="343" y="1328"/>
                  </a:lnTo>
                  <a:lnTo>
                    <a:pt x="355" y="1326"/>
                  </a:lnTo>
                  <a:lnTo>
                    <a:pt x="366" y="1320"/>
                  </a:lnTo>
                  <a:lnTo>
                    <a:pt x="375" y="1312"/>
                  </a:lnTo>
                  <a:lnTo>
                    <a:pt x="1032" y="595"/>
                  </a:lnTo>
                  <a:lnTo>
                    <a:pt x="1040" y="582"/>
                  </a:lnTo>
                  <a:lnTo>
                    <a:pt x="1044" y="568"/>
                  </a:lnTo>
                  <a:lnTo>
                    <a:pt x="1044" y="555"/>
                  </a:lnTo>
                  <a:lnTo>
                    <a:pt x="1038" y="541"/>
                  </a:lnTo>
                  <a:lnTo>
                    <a:pt x="1029" y="529"/>
                  </a:lnTo>
                  <a:lnTo>
                    <a:pt x="997" y="501"/>
                  </a:lnTo>
                  <a:lnTo>
                    <a:pt x="987" y="495"/>
                  </a:lnTo>
                  <a:lnTo>
                    <a:pt x="975" y="490"/>
                  </a:lnTo>
                  <a:lnTo>
                    <a:pt x="963" y="489"/>
                  </a:lnTo>
                  <a:close/>
                  <a:moveTo>
                    <a:pt x="1197" y="242"/>
                  </a:moveTo>
                  <a:lnTo>
                    <a:pt x="1183" y="242"/>
                  </a:lnTo>
                  <a:lnTo>
                    <a:pt x="1169" y="247"/>
                  </a:lnTo>
                  <a:lnTo>
                    <a:pt x="1157" y="257"/>
                  </a:lnTo>
                  <a:lnTo>
                    <a:pt x="1101" y="318"/>
                  </a:lnTo>
                  <a:lnTo>
                    <a:pt x="1092" y="335"/>
                  </a:lnTo>
                  <a:lnTo>
                    <a:pt x="1090" y="352"/>
                  </a:lnTo>
                  <a:lnTo>
                    <a:pt x="1092" y="363"/>
                  </a:lnTo>
                  <a:lnTo>
                    <a:pt x="1097" y="373"/>
                  </a:lnTo>
                  <a:lnTo>
                    <a:pt x="1105" y="383"/>
                  </a:lnTo>
                  <a:lnTo>
                    <a:pt x="1138" y="411"/>
                  </a:lnTo>
                  <a:lnTo>
                    <a:pt x="1147" y="418"/>
                  </a:lnTo>
                  <a:lnTo>
                    <a:pt x="1159" y="423"/>
                  </a:lnTo>
                  <a:lnTo>
                    <a:pt x="1170" y="423"/>
                  </a:lnTo>
                  <a:lnTo>
                    <a:pt x="1182" y="422"/>
                  </a:lnTo>
                  <a:lnTo>
                    <a:pt x="1194" y="416"/>
                  </a:lnTo>
                  <a:lnTo>
                    <a:pt x="1203" y="409"/>
                  </a:lnTo>
                  <a:lnTo>
                    <a:pt x="1205" y="406"/>
                  </a:lnTo>
                  <a:lnTo>
                    <a:pt x="1252" y="355"/>
                  </a:lnTo>
                  <a:lnTo>
                    <a:pt x="1260" y="345"/>
                  </a:lnTo>
                  <a:lnTo>
                    <a:pt x="1268" y="333"/>
                  </a:lnTo>
                  <a:lnTo>
                    <a:pt x="1272" y="320"/>
                  </a:lnTo>
                  <a:lnTo>
                    <a:pt x="1271" y="306"/>
                  </a:lnTo>
                  <a:lnTo>
                    <a:pt x="1266" y="292"/>
                  </a:lnTo>
                  <a:lnTo>
                    <a:pt x="1257" y="281"/>
                  </a:lnTo>
                  <a:lnTo>
                    <a:pt x="1224" y="253"/>
                  </a:lnTo>
                  <a:lnTo>
                    <a:pt x="1211" y="245"/>
                  </a:lnTo>
                  <a:lnTo>
                    <a:pt x="1197" y="242"/>
                  </a:lnTo>
                  <a:close/>
                  <a:moveTo>
                    <a:pt x="1171" y="0"/>
                  </a:moveTo>
                  <a:lnTo>
                    <a:pt x="1723" y="486"/>
                  </a:lnTo>
                  <a:lnTo>
                    <a:pt x="1632" y="584"/>
                  </a:lnTo>
                  <a:lnTo>
                    <a:pt x="630" y="1680"/>
                  </a:lnTo>
                  <a:lnTo>
                    <a:pt x="552" y="1765"/>
                  </a:lnTo>
                  <a:lnTo>
                    <a:pt x="0" y="1280"/>
                  </a:lnTo>
                  <a:lnTo>
                    <a:pt x="78" y="1195"/>
                  </a:lnTo>
                  <a:lnTo>
                    <a:pt x="1081" y="100"/>
                  </a:lnTo>
                  <a:lnTo>
                    <a:pt x="1171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 noEditPoints="1"/>
            </p:cNvSpPr>
            <p:nvPr/>
          </p:nvSpPr>
          <p:spPr bwMode="auto">
            <a:xfrm>
              <a:off x="1130378" y="4001605"/>
              <a:ext cx="153848" cy="146720"/>
            </a:xfrm>
            <a:custGeom>
              <a:avLst/>
              <a:gdLst>
                <a:gd name="T0" fmla="*/ 303 w 777"/>
                <a:gd name="T1" fmla="*/ 138 h 740"/>
                <a:gd name="T2" fmla="*/ 206 w 777"/>
                <a:gd name="T3" fmla="*/ 243 h 740"/>
                <a:gd name="T4" fmla="*/ 541 w 777"/>
                <a:gd name="T5" fmla="*/ 538 h 740"/>
                <a:gd name="T6" fmla="*/ 637 w 777"/>
                <a:gd name="T7" fmla="*/ 432 h 740"/>
                <a:gd name="T8" fmla="*/ 303 w 777"/>
                <a:gd name="T9" fmla="*/ 138 h 740"/>
                <a:gd name="T10" fmla="*/ 296 w 777"/>
                <a:gd name="T11" fmla="*/ 0 h 740"/>
                <a:gd name="T12" fmla="*/ 326 w 777"/>
                <a:gd name="T13" fmla="*/ 2 h 740"/>
                <a:gd name="T14" fmla="*/ 356 w 777"/>
                <a:gd name="T15" fmla="*/ 10 h 740"/>
                <a:gd name="T16" fmla="*/ 386 w 777"/>
                <a:gd name="T17" fmla="*/ 22 h 740"/>
                <a:gd name="T18" fmla="*/ 411 w 777"/>
                <a:gd name="T19" fmla="*/ 41 h 740"/>
                <a:gd name="T20" fmla="*/ 724 w 777"/>
                <a:gd name="T21" fmla="*/ 316 h 740"/>
                <a:gd name="T22" fmla="*/ 745 w 777"/>
                <a:gd name="T23" fmla="*/ 338 h 740"/>
                <a:gd name="T24" fmla="*/ 761 w 777"/>
                <a:gd name="T25" fmla="*/ 365 h 740"/>
                <a:gd name="T26" fmla="*/ 772 w 777"/>
                <a:gd name="T27" fmla="*/ 395 h 740"/>
                <a:gd name="T28" fmla="*/ 777 w 777"/>
                <a:gd name="T29" fmla="*/ 424 h 740"/>
                <a:gd name="T30" fmla="*/ 775 w 777"/>
                <a:gd name="T31" fmla="*/ 455 h 740"/>
                <a:gd name="T32" fmla="*/ 768 w 777"/>
                <a:gd name="T33" fmla="*/ 485 h 740"/>
                <a:gd name="T34" fmla="*/ 755 w 777"/>
                <a:gd name="T35" fmla="*/ 513 h 740"/>
                <a:gd name="T36" fmla="*/ 736 w 777"/>
                <a:gd name="T37" fmla="*/ 538 h 740"/>
                <a:gd name="T38" fmla="*/ 552 w 777"/>
                <a:gd name="T39" fmla="*/ 740 h 740"/>
                <a:gd name="T40" fmla="*/ 0 w 777"/>
                <a:gd name="T41" fmla="*/ 255 h 740"/>
                <a:gd name="T42" fmla="*/ 185 w 777"/>
                <a:gd name="T43" fmla="*/ 53 h 740"/>
                <a:gd name="T44" fmla="*/ 208 w 777"/>
                <a:gd name="T45" fmla="*/ 32 h 740"/>
                <a:gd name="T46" fmla="*/ 235 w 777"/>
                <a:gd name="T47" fmla="*/ 16 h 740"/>
                <a:gd name="T48" fmla="*/ 264 w 777"/>
                <a:gd name="T49" fmla="*/ 5 h 740"/>
                <a:gd name="T50" fmla="*/ 296 w 777"/>
                <a:gd name="T51" fmla="*/ 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77" h="740">
                  <a:moveTo>
                    <a:pt x="303" y="138"/>
                  </a:moveTo>
                  <a:lnTo>
                    <a:pt x="206" y="243"/>
                  </a:lnTo>
                  <a:lnTo>
                    <a:pt x="541" y="538"/>
                  </a:lnTo>
                  <a:lnTo>
                    <a:pt x="637" y="432"/>
                  </a:lnTo>
                  <a:lnTo>
                    <a:pt x="303" y="138"/>
                  </a:lnTo>
                  <a:close/>
                  <a:moveTo>
                    <a:pt x="296" y="0"/>
                  </a:moveTo>
                  <a:lnTo>
                    <a:pt x="326" y="2"/>
                  </a:lnTo>
                  <a:lnTo>
                    <a:pt x="356" y="10"/>
                  </a:lnTo>
                  <a:lnTo>
                    <a:pt x="386" y="22"/>
                  </a:lnTo>
                  <a:lnTo>
                    <a:pt x="411" y="41"/>
                  </a:lnTo>
                  <a:lnTo>
                    <a:pt x="724" y="316"/>
                  </a:lnTo>
                  <a:lnTo>
                    <a:pt x="745" y="338"/>
                  </a:lnTo>
                  <a:lnTo>
                    <a:pt x="761" y="365"/>
                  </a:lnTo>
                  <a:lnTo>
                    <a:pt x="772" y="395"/>
                  </a:lnTo>
                  <a:lnTo>
                    <a:pt x="777" y="424"/>
                  </a:lnTo>
                  <a:lnTo>
                    <a:pt x="775" y="455"/>
                  </a:lnTo>
                  <a:lnTo>
                    <a:pt x="768" y="485"/>
                  </a:lnTo>
                  <a:lnTo>
                    <a:pt x="755" y="513"/>
                  </a:lnTo>
                  <a:lnTo>
                    <a:pt x="736" y="538"/>
                  </a:lnTo>
                  <a:lnTo>
                    <a:pt x="552" y="740"/>
                  </a:lnTo>
                  <a:lnTo>
                    <a:pt x="0" y="255"/>
                  </a:lnTo>
                  <a:lnTo>
                    <a:pt x="185" y="53"/>
                  </a:lnTo>
                  <a:lnTo>
                    <a:pt x="208" y="32"/>
                  </a:lnTo>
                  <a:lnTo>
                    <a:pt x="235" y="16"/>
                  </a:lnTo>
                  <a:lnTo>
                    <a:pt x="264" y="5"/>
                  </a:lnTo>
                  <a:lnTo>
                    <a:pt x="296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 noEditPoints="1"/>
            </p:cNvSpPr>
            <p:nvPr/>
          </p:nvSpPr>
          <p:spPr bwMode="auto">
            <a:xfrm>
              <a:off x="800110" y="4371077"/>
              <a:ext cx="147314" cy="147908"/>
            </a:xfrm>
            <a:custGeom>
              <a:avLst/>
              <a:gdLst>
                <a:gd name="T0" fmla="*/ 243 w 744"/>
                <a:gd name="T1" fmla="*/ 172 h 746"/>
                <a:gd name="T2" fmla="*/ 168 w 744"/>
                <a:gd name="T3" fmla="*/ 426 h 746"/>
                <a:gd name="T4" fmla="*/ 314 w 744"/>
                <a:gd name="T5" fmla="*/ 555 h 746"/>
                <a:gd name="T6" fmla="*/ 563 w 744"/>
                <a:gd name="T7" fmla="*/ 455 h 746"/>
                <a:gd name="T8" fmla="*/ 243 w 744"/>
                <a:gd name="T9" fmla="*/ 172 h 746"/>
                <a:gd name="T10" fmla="*/ 193 w 744"/>
                <a:gd name="T11" fmla="*/ 0 h 746"/>
                <a:gd name="T12" fmla="*/ 744 w 744"/>
                <a:gd name="T13" fmla="*/ 485 h 746"/>
                <a:gd name="T14" fmla="*/ 110 w 744"/>
                <a:gd name="T15" fmla="*/ 740 h 746"/>
                <a:gd name="T16" fmla="*/ 92 w 744"/>
                <a:gd name="T17" fmla="*/ 745 h 746"/>
                <a:gd name="T18" fmla="*/ 74 w 744"/>
                <a:gd name="T19" fmla="*/ 746 h 746"/>
                <a:gd name="T20" fmla="*/ 57 w 744"/>
                <a:gd name="T21" fmla="*/ 743 h 746"/>
                <a:gd name="T22" fmla="*/ 41 w 744"/>
                <a:gd name="T23" fmla="*/ 736 h 746"/>
                <a:gd name="T24" fmla="*/ 27 w 744"/>
                <a:gd name="T25" fmla="*/ 725 h 746"/>
                <a:gd name="T26" fmla="*/ 11 w 744"/>
                <a:gd name="T27" fmla="*/ 708 h 746"/>
                <a:gd name="T28" fmla="*/ 3 w 744"/>
                <a:gd name="T29" fmla="*/ 689 h 746"/>
                <a:gd name="T30" fmla="*/ 0 w 744"/>
                <a:gd name="T31" fmla="*/ 668 h 746"/>
                <a:gd name="T32" fmla="*/ 3 w 744"/>
                <a:gd name="T33" fmla="*/ 646 h 746"/>
                <a:gd name="T34" fmla="*/ 193 w 744"/>
                <a:gd name="T35" fmla="*/ 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44" h="746">
                  <a:moveTo>
                    <a:pt x="243" y="172"/>
                  </a:moveTo>
                  <a:lnTo>
                    <a:pt x="168" y="426"/>
                  </a:lnTo>
                  <a:lnTo>
                    <a:pt x="314" y="555"/>
                  </a:lnTo>
                  <a:lnTo>
                    <a:pt x="563" y="455"/>
                  </a:lnTo>
                  <a:lnTo>
                    <a:pt x="243" y="172"/>
                  </a:lnTo>
                  <a:close/>
                  <a:moveTo>
                    <a:pt x="193" y="0"/>
                  </a:moveTo>
                  <a:lnTo>
                    <a:pt x="744" y="485"/>
                  </a:lnTo>
                  <a:lnTo>
                    <a:pt x="110" y="740"/>
                  </a:lnTo>
                  <a:lnTo>
                    <a:pt x="92" y="745"/>
                  </a:lnTo>
                  <a:lnTo>
                    <a:pt x="74" y="746"/>
                  </a:lnTo>
                  <a:lnTo>
                    <a:pt x="57" y="743"/>
                  </a:lnTo>
                  <a:lnTo>
                    <a:pt x="41" y="736"/>
                  </a:lnTo>
                  <a:lnTo>
                    <a:pt x="27" y="725"/>
                  </a:lnTo>
                  <a:lnTo>
                    <a:pt x="11" y="708"/>
                  </a:lnTo>
                  <a:lnTo>
                    <a:pt x="3" y="689"/>
                  </a:lnTo>
                  <a:lnTo>
                    <a:pt x="0" y="668"/>
                  </a:lnTo>
                  <a:lnTo>
                    <a:pt x="3" y="646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54"/>
          <p:cNvGrpSpPr/>
          <p:nvPr/>
        </p:nvGrpSpPr>
        <p:grpSpPr>
          <a:xfrm>
            <a:off x="296503" y="3220039"/>
            <a:ext cx="918958" cy="943131"/>
            <a:chOff x="4616450" y="4732338"/>
            <a:chExt cx="638175" cy="612774"/>
          </a:xfrm>
          <a:solidFill>
            <a:schemeClr val="bg1"/>
          </a:solidFill>
        </p:grpSpPr>
        <p:sp>
          <p:nvSpPr>
            <p:cNvPr id="38" name="Freeform 50"/>
            <p:cNvSpPr>
              <a:spLocks noEditPoints="1"/>
            </p:cNvSpPr>
            <p:nvPr/>
          </p:nvSpPr>
          <p:spPr bwMode="auto">
            <a:xfrm>
              <a:off x="4616450" y="4883150"/>
              <a:ext cx="638175" cy="461962"/>
            </a:xfrm>
            <a:custGeom>
              <a:avLst/>
              <a:gdLst>
                <a:gd name="T0" fmla="*/ 1731 w 3614"/>
                <a:gd name="T1" fmla="*/ 469 h 2623"/>
                <a:gd name="T2" fmla="*/ 1630 w 3614"/>
                <a:gd name="T3" fmla="*/ 601 h 2623"/>
                <a:gd name="T4" fmla="*/ 1456 w 3614"/>
                <a:gd name="T5" fmla="*/ 738 h 2623"/>
                <a:gd name="T6" fmla="*/ 1390 w 3614"/>
                <a:gd name="T7" fmla="*/ 965 h 2623"/>
                <a:gd name="T8" fmla="*/ 1454 w 3614"/>
                <a:gd name="T9" fmla="*/ 1181 h 2623"/>
                <a:gd name="T10" fmla="*/ 1614 w 3614"/>
                <a:gd name="T11" fmla="*/ 1306 h 2623"/>
                <a:gd name="T12" fmla="*/ 1862 w 3614"/>
                <a:gd name="T13" fmla="*/ 1379 h 2623"/>
                <a:gd name="T14" fmla="*/ 2016 w 3614"/>
                <a:gd name="T15" fmla="*/ 1451 h 2623"/>
                <a:gd name="T16" fmla="*/ 2079 w 3614"/>
                <a:gd name="T17" fmla="*/ 1577 h 2623"/>
                <a:gd name="T18" fmla="*/ 2044 w 3614"/>
                <a:gd name="T19" fmla="*/ 1747 h 2623"/>
                <a:gd name="T20" fmla="*/ 1909 w 3614"/>
                <a:gd name="T21" fmla="*/ 1846 h 2623"/>
                <a:gd name="T22" fmla="*/ 1763 w 3614"/>
                <a:gd name="T23" fmla="*/ 1848 h 2623"/>
                <a:gd name="T24" fmla="*/ 1626 w 3614"/>
                <a:gd name="T25" fmla="*/ 1760 h 2623"/>
                <a:gd name="T26" fmla="*/ 1568 w 3614"/>
                <a:gd name="T27" fmla="*/ 1627 h 2623"/>
                <a:gd name="T28" fmla="*/ 1483 w 3614"/>
                <a:gd name="T29" fmla="*/ 1587 h 2623"/>
                <a:gd name="T30" fmla="*/ 1376 w 3614"/>
                <a:gd name="T31" fmla="*/ 1648 h 2623"/>
                <a:gd name="T32" fmla="*/ 1411 w 3614"/>
                <a:gd name="T33" fmla="*/ 1802 h 2623"/>
                <a:gd name="T34" fmla="*/ 1538 w 3614"/>
                <a:gd name="T35" fmla="*/ 1950 h 2623"/>
                <a:gd name="T36" fmla="*/ 1720 w 3614"/>
                <a:gd name="T37" fmla="*/ 2071 h 2623"/>
                <a:gd name="T38" fmla="*/ 1780 w 3614"/>
                <a:gd name="T39" fmla="*/ 2149 h 2623"/>
                <a:gd name="T40" fmla="*/ 1903 w 3614"/>
                <a:gd name="T41" fmla="*/ 2128 h 2623"/>
                <a:gd name="T42" fmla="*/ 1975 w 3614"/>
                <a:gd name="T43" fmla="*/ 2011 h 2623"/>
                <a:gd name="T44" fmla="*/ 2170 w 3614"/>
                <a:gd name="T45" fmla="*/ 1896 h 2623"/>
                <a:gd name="T46" fmla="*/ 2275 w 3614"/>
                <a:gd name="T47" fmla="*/ 1695 h 2623"/>
                <a:gd name="T48" fmla="*/ 2256 w 3614"/>
                <a:gd name="T49" fmla="*/ 1446 h 2623"/>
                <a:gd name="T50" fmla="*/ 2150 w 3614"/>
                <a:gd name="T51" fmla="*/ 1301 h 2623"/>
                <a:gd name="T52" fmla="*/ 1968 w 3614"/>
                <a:gd name="T53" fmla="*/ 1212 h 2623"/>
                <a:gd name="T54" fmla="*/ 1778 w 3614"/>
                <a:gd name="T55" fmla="*/ 1169 h 2623"/>
                <a:gd name="T56" fmla="*/ 1631 w 3614"/>
                <a:gd name="T57" fmla="*/ 1083 h 2623"/>
                <a:gd name="T58" fmla="*/ 1588 w 3614"/>
                <a:gd name="T59" fmla="*/ 953 h 2623"/>
                <a:gd name="T60" fmla="*/ 1639 w 3614"/>
                <a:gd name="T61" fmla="*/ 816 h 2623"/>
                <a:gd name="T62" fmla="*/ 1786 w 3614"/>
                <a:gd name="T63" fmla="*/ 743 h 2623"/>
                <a:gd name="T64" fmla="*/ 1944 w 3614"/>
                <a:gd name="T65" fmla="*/ 772 h 2623"/>
                <a:gd name="T66" fmla="*/ 2030 w 3614"/>
                <a:gd name="T67" fmla="*/ 884 h 2623"/>
                <a:gd name="T68" fmla="*/ 2101 w 3614"/>
                <a:gd name="T69" fmla="*/ 939 h 2623"/>
                <a:gd name="T70" fmla="*/ 2215 w 3614"/>
                <a:gd name="T71" fmla="*/ 901 h 2623"/>
                <a:gd name="T72" fmla="*/ 2212 w 3614"/>
                <a:gd name="T73" fmla="*/ 786 h 2623"/>
                <a:gd name="T74" fmla="*/ 2083 w 3614"/>
                <a:gd name="T75" fmla="*/ 638 h 2623"/>
                <a:gd name="T76" fmla="*/ 1927 w 3614"/>
                <a:gd name="T77" fmla="*/ 509 h 2623"/>
                <a:gd name="T78" fmla="*/ 1867 w 3614"/>
                <a:gd name="T79" fmla="*/ 431 h 2623"/>
                <a:gd name="T80" fmla="*/ 2380 w 3614"/>
                <a:gd name="T81" fmla="*/ 59 h 2623"/>
                <a:gd name="T82" fmla="*/ 2801 w 3614"/>
                <a:gd name="T83" fmla="*/ 452 h 2623"/>
                <a:gd name="T84" fmla="*/ 3171 w 3614"/>
                <a:gd name="T85" fmla="*/ 952 h 2623"/>
                <a:gd name="T86" fmla="*/ 3455 w 3614"/>
                <a:gd name="T87" fmla="*/ 1490 h 2623"/>
                <a:gd name="T88" fmla="*/ 3589 w 3614"/>
                <a:gd name="T89" fmla="*/ 1965 h 2623"/>
                <a:gd name="T90" fmla="*/ 3611 w 3614"/>
                <a:gd name="T91" fmla="*/ 2335 h 2623"/>
                <a:gd name="T92" fmla="*/ 3517 w 3614"/>
                <a:gd name="T93" fmla="*/ 2525 h 2623"/>
                <a:gd name="T94" fmla="*/ 3326 w 3614"/>
                <a:gd name="T95" fmla="*/ 2619 h 2623"/>
                <a:gd name="T96" fmla="*/ 204 w 3614"/>
                <a:gd name="T97" fmla="*/ 2596 h 2623"/>
                <a:gd name="T98" fmla="*/ 45 w 3614"/>
                <a:gd name="T99" fmla="*/ 2458 h 2623"/>
                <a:gd name="T100" fmla="*/ 1 w 3614"/>
                <a:gd name="T101" fmla="*/ 2215 h 2623"/>
                <a:gd name="T102" fmla="*/ 61 w 3614"/>
                <a:gd name="T103" fmla="*/ 1780 h 2623"/>
                <a:gd name="T104" fmla="*/ 261 w 3614"/>
                <a:gd name="T105" fmla="*/ 1275 h 2623"/>
                <a:gd name="T106" fmla="*/ 583 w 3614"/>
                <a:gd name="T107" fmla="*/ 744 h 2623"/>
                <a:gd name="T108" fmla="*/ 977 w 3614"/>
                <a:gd name="T109" fmla="*/ 279 h 2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14" h="2623">
                  <a:moveTo>
                    <a:pt x="1801" y="428"/>
                  </a:moveTo>
                  <a:lnTo>
                    <a:pt x="1780" y="431"/>
                  </a:lnTo>
                  <a:lnTo>
                    <a:pt x="1761" y="439"/>
                  </a:lnTo>
                  <a:lnTo>
                    <a:pt x="1744" y="452"/>
                  </a:lnTo>
                  <a:lnTo>
                    <a:pt x="1731" y="469"/>
                  </a:lnTo>
                  <a:lnTo>
                    <a:pt x="1723" y="487"/>
                  </a:lnTo>
                  <a:lnTo>
                    <a:pt x="1720" y="509"/>
                  </a:lnTo>
                  <a:lnTo>
                    <a:pt x="1720" y="576"/>
                  </a:lnTo>
                  <a:lnTo>
                    <a:pt x="1674" y="587"/>
                  </a:lnTo>
                  <a:lnTo>
                    <a:pt x="1630" y="601"/>
                  </a:lnTo>
                  <a:lnTo>
                    <a:pt x="1590" y="619"/>
                  </a:lnTo>
                  <a:lnTo>
                    <a:pt x="1552" y="641"/>
                  </a:lnTo>
                  <a:lnTo>
                    <a:pt x="1520" y="666"/>
                  </a:lnTo>
                  <a:lnTo>
                    <a:pt x="1486" y="700"/>
                  </a:lnTo>
                  <a:lnTo>
                    <a:pt x="1456" y="738"/>
                  </a:lnTo>
                  <a:lnTo>
                    <a:pt x="1433" y="777"/>
                  </a:lnTo>
                  <a:lnTo>
                    <a:pt x="1413" y="820"/>
                  </a:lnTo>
                  <a:lnTo>
                    <a:pt x="1400" y="866"/>
                  </a:lnTo>
                  <a:lnTo>
                    <a:pt x="1392" y="915"/>
                  </a:lnTo>
                  <a:lnTo>
                    <a:pt x="1390" y="965"/>
                  </a:lnTo>
                  <a:lnTo>
                    <a:pt x="1392" y="1016"/>
                  </a:lnTo>
                  <a:lnTo>
                    <a:pt x="1401" y="1063"/>
                  </a:lnTo>
                  <a:lnTo>
                    <a:pt x="1414" y="1108"/>
                  </a:lnTo>
                  <a:lnTo>
                    <a:pt x="1434" y="1151"/>
                  </a:lnTo>
                  <a:lnTo>
                    <a:pt x="1454" y="1181"/>
                  </a:lnTo>
                  <a:lnTo>
                    <a:pt x="1477" y="1210"/>
                  </a:lnTo>
                  <a:lnTo>
                    <a:pt x="1502" y="1236"/>
                  </a:lnTo>
                  <a:lnTo>
                    <a:pt x="1531" y="1259"/>
                  </a:lnTo>
                  <a:lnTo>
                    <a:pt x="1562" y="1279"/>
                  </a:lnTo>
                  <a:lnTo>
                    <a:pt x="1614" y="1306"/>
                  </a:lnTo>
                  <a:lnTo>
                    <a:pt x="1666" y="1325"/>
                  </a:lnTo>
                  <a:lnTo>
                    <a:pt x="1719" y="1343"/>
                  </a:lnTo>
                  <a:lnTo>
                    <a:pt x="1773" y="1357"/>
                  </a:lnTo>
                  <a:lnTo>
                    <a:pt x="1829" y="1370"/>
                  </a:lnTo>
                  <a:lnTo>
                    <a:pt x="1862" y="1379"/>
                  </a:lnTo>
                  <a:lnTo>
                    <a:pt x="1896" y="1388"/>
                  </a:lnTo>
                  <a:lnTo>
                    <a:pt x="1929" y="1400"/>
                  </a:lnTo>
                  <a:lnTo>
                    <a:pt x="1960" y="1414"/>
                  </a:lnTo>
                  <a:lnTo>
                    <a:pt x="1990" y="1431"/>
                  </a:lnTo>
                  <a:lnTo>
                    <a:pt x="2016" y="1451"/>
                  </a:lnTo>
                  <a:lnTo>
                    <a:pt x="2040" y="1475"/>
                  </a:lnTo>
                  <a:lnTo>
                    <a:pt x="2055" y="1496"/>
                  </a:lnTo>
                  <a:lnTo>
                    <a:pt x="2066" y="1520"/>
                  </a:lnTo>
                  <a:lnTo>
                    <a:pt x="2074" y="1547"/>
                  </a:lnTo>
                  <a:lnTo>
                    <a:pt x="2079" y="1577"/>
                  </a:lnTo>
                  <a:lnTo>
                    <a:pt x="2081" y="1609"/>
                  </a:lnTo>
                  <a:lnTo>
                    <a:pt x="2079" y="1647"/>
                  </a:lnTo>
                  <a:lnTo>
                    <a:pt x="2071" y="1683"/>
                  </a:lnTo>
                  <a:lnTo>
                    <a:pt x="2060" y="1716"/>
                  </a:lnTo>
                  <a:lnTo>
                    <a:pt x="2044" y="1747"/>
                  </a:lnTo>
                  <a:lnTo>
                    <a:pt x="2023" y="1775"/>
                  </a:lnTo>
                  <a:lnTo>
                    <a:pt x="1999" y="1799"/>
                  </a:lnTo>
                  <a:lnTo>
                    <a:pt x="1971" y="1818"/>
                  </a:lnTo>
                  <a:lnTo>
                    <a:pt x="1941" y="1834"/>
                  </a:lnTo>
                  <a:lnTo>
                    <a:pt x="1909" y="1846"/>
                  </a:lnTo>
                  <a:lnTo>
                    <a:pt x="1874" y="1854"/>
                  </a:lnTo>
                  <a:lnTo>
                    <a:pt x="1853" y="1856"/>
                  </a:lnTo>
                  <a:lnTo>
                    <a:pt x="1832" y="1857"/>
                  </a:lnTo>
                  <a:lnTo>
                    <a:pt x="1797" y="1855"/>
                  </a:lnTo>
                  <a:lnTo>
                    <a:pt x="1763" y="1848"/>
                  </a:lnTo>
                  <a:lnTo>
                    <a:pt x="1731" y="1838"/>
                  </a:lnTo>
                  <a:lnTo>
                    <a:pt x="1700" y="1824"/>
                  </a:lnTo>
                  <a:lnTo>
                    <a:pt x="1673" y="1806"/>
                  </a:lnTo>
                  <a:lnTo>
                    <a:pt x="1648" y="1784"/>
                  </a:lnTo>
                  <a:lnTo>
                    <a:pt x="1626" y="1760"/>
                  </a:lnTo>
                  <a:lnTo>
                    <a:pt x="1611" y="1738"/>
                  </a:lnTo>
                  <a:lnTo>
                    <a:pt x="1597" y="1712"/>
                  </a:lnTo>
                  <a:lnTo>
                    <a:pt x="1586" y="1682"/>
                  </a:lnTo>
                  <a:lnTo>
                    <a:pt x="1575" y="1647"/>
                  </a:lnTo>
                  <a:lnTo>
                    <a:pt x="1568" y="1627"/>
                  </a:lnTo>
                  <a:lnTo>
                    <a:pt x="1557" y="1612"/>
                  </a:lnTo>
                  <a:lnTo>
                    <a:pt x="1541" y="1599"/>
                  </a:lnTo>
                  <a:lnTo>
                    <a:pt x="1524" y="1590"/>
                  </a:lnTo>
                  <a:lnTo>
                    <a:pt x="1504" y="1586"/>
                  </a:lnTo>
                  <a:lnTo>
                    <a:pt x="1483" y="1587"/>
                  </a:lnTo>
                  <a:lnTo>
                    <a:pt x="1438" y="1594"/>
                  </a:lnTo>
                  <a:lnTo>
                    <a:pt x="1418" y="1601"/>
                  </a:lnTo>
                  <a:lnTo>
                    <a:pt x="1399" y="1613"/>
                  </a:lnTo>
                  <a:lnTo>
                    <a:pt x="1386" y="1630"/>
                  </a:lnTo>
                  <a:lnTo>
                    <a:pt x="1376" y="1648"/>
                  </a:lnTo>
                  <a:lnTo>
                    <a:pt x="1372" y="1669"/>
                  </a:lnTo>
                  <a:lnTo>
                    <a:pt x="1373" y="1691"/>
                  </a:lnTo>
                  <a:lnTo>
                    <a:pt x="1384" y="1731"/>
                  </a:lnTo>
                  <a:lnTo>
                    <a:pt x="1396" y="1767"/>
                  </a:lnTo>
                  <a:lnTo>
                    <a:pt x="1411" y="1802"/>
                  </a:lnTo>
                  <a:lnTo>
                    <a:pt x="1430" y="1834"/>
                  </a:lnTo>
                  <a:lnTo>
                    <a:pt x="1454" y="1869"/>
                  </a:lnTo>
                  <a:lnTo>
                    <a:pt x="1480" y="1900"/>
                  </a:lnTo>
                  <a:lnTo>
                    <a:pt x="1509" y="1927"/>
                  </a:lnTo>
                  <a:lnTo>
                    <a:pt x="1538" y="1950"/>
                  </a:lnTo>
                  <a:lnTo>
                    <a:pt x="1570" y="1969"/>
                  </a:lnTo>
                  <a:lnTo>
                    <a:pt x="1617" y="1990"/>
                  </a:lnTo>
                  <a:lnTo>
                    <a:pt x="1668" y="2007"/>
                  </a:lnTo>
                  <a:lnTo>
                    <a:pt x="1720" y="2019"/>
                  </a:lnTo>
                  <a:lnTo>
                    <a:pt x="1720" y="2071"/>
                  </a:lnTo>
                  <a:lnTo>
                    <a:pt x="1723" y="2093"/>
                  </a:lnTo>
                  <a:lnTo>
                    <a:pt x="1731" y="2112"/>
                  </a:lnTo>
                  <a:lnTo>
                    <a:pt x="1744" y="2128"/>
                  </a:lnTo>
                  <a:lnTo>
                    <a:pt x="1761" y="2141"/>
                  </a:lnTo>
                  <a:lnTo>
                    <a:pt x="1780" y="2149"/>
                  </a:lnTo>
                  <a:lnTo>
                    <a:pt x="1801" y="2152"/>
                  </a:lnTo>
                  <a:lnTo>
                    <a:pt x="1846" y="2152"/>
                  </a:lnTo>
                  <a:lnTo>
                    <a:pt x="1867" y="2149"/>
                  </a:lnTo>
                  <a:lnTo>
                    <a:pt x="1887" y="2141"/>
                  </a:lnTo>
                  <a:lnTo>
                    <a:pt x="1903" y="2128"/>
                  </a:lnTo>
                  <a:lnTo>
                    <a:pt x="1915" y="2112"/>
                  </a:lnTo>
                  <a:lnTo>
                    <a:pt x="1924" y="2093"/>
                  </a:lnTo>
                  <a:lnTo>
                    <a:pt x="1927" y="2071"/>
                  </a:lnTo>
                  <a:lnTo>
                    <a:pt x="1927" y="2022"/>
                  </a:lnTo>
                  <a:lnTo>
                    <a:pt x="1975" y="2011"/>
                  </a:lnTo>
                  <a:lnTo>
                    <a:pt x="2020" y="1996"/>
                  </a:lnTo>
                  <a:lnTo>
                    <a:pt x="2061" y="1977"/>
                  </a:lnTo>
                  <a:lnTo>
                    <a:pt x="2101" y="1954"/>
                  </a:lnTo>
                  <a:lnTo>
                    <a:pt x="2137" y="1927"/>
                  </a:lnTo>
                  <a:lnTo>
                    <a:pt x="2170" y="1896"/>
                  </a:lnTo>
                  <a:lnTo>
                    <a:pt x="2200" y="1861"/>
                  </a:lnTo>
                  <a:lnTo>
                    <a:pt x="2226" y="1823"/>
                  </a:lnTo>
                  <a:lnTo>
                    <a:pt x="2246" y="1782"/>
                  </a:lnTo>
                  <a:lnTo>
                    <a:pt x="2263" y="1740"/>
                  </a:lnTo>
                  <a:lnTo>
                    <a:pt x="2275" y="1695"/>
                  </a:lnTo>
                  <a:lnTo>
                    <a:pt x="2282" y="1647"/>
                  </a:lnTo>
                  <a:lnTo>
                    <a:pt x="2284" y="1598"/>
                  </a:lnTo>
                  <a:lnTo>
                    <a:pt x="2280" y="1545"/>
                  </a:lnTo>
                  <a:lnTo>
                    <a:pt x="2272" y="1494"/>
                  </a:lnTo>
                  <a:lnTo>
                    <a:pt x="2256" y="1446"/>
                  </a:lnTo>
                  <a:lnTo>
                    <a:pt x="2241" y="1412"/>
                  </a:lnTo>
                  <a:lnTo>
                    <a:pt x="2222" y="1381"/>
                  </a:lnTo>
                  <a:lnTo>
                    <a:pt x="2201" y="1352"/>
                  </a:lnTo>
                  <a:lnTo>
                    <a:pt x="2177" y="1325"/>
                  </a:lnTo>
                  <a:lnTo>
                    <a:pt x="2150" y="1301"/>
                  </a:lnTo>
                  <a:lnTo>
                    <a:pt x="2119" y="1278"/>
                  </a:lnTo>
                  <a:lnTo>
                    <a:pt x="2085" y="1257"/>
                  </a:lnTo>
                  <a:lnTo>
                    <a:pt x="2047" y="1239"/>
                  </a:lnTo>
                  <a:lnTo>
                    <a:pt x="2009" y="1224"/>
                  </a:lnTo>
                  <a:lnTo>
                    <a:pt x="1968" y="1212"/>
                  </a:lnTo>
                  <a:lnTo>
                    <a:pt x="1926" y="1202"/>
                  </a:lnTo>
                  <a:lnTo>
                    <a:pt x="1885" y="1195"/>
                  </a:lnTo>
                  <a:lnTo>
                    <a:pt x="1848" y="1187"/>
                  </a:lnTo>
                  <a:lnTo>
                    <a:pt x="1813" y="1179"/>
                  </a:lnTo>
                  <a:lnTo>
                    <a:pt x="1778" y="1169"/>
                  </a:lnTo>
                  <a:lnTo>
                    <a:pt x="1744" y="1158"/>
                  </a:lnTo>
                  <a:lnTo>
                    <a:pt x="1713" y="1144"/>
                  </a:lnTo>
                  <a:lnTo>
                    <a:pt x="1683" y="1128"/>
                  </a:lnTo>
                  <a:lnTo>
                    <a:pt x="1656" y="1108"/>
                  </a:lnTo>
                  <a:lnTo>
                    <a:pt x="1631" y="1083"/>
                  </a:lnTo>
                  <a:lnTo>
                    <a:pt x="1616" y="1061"/>
                  </a:lnTo>
                  <a:lnTo>
                    <a:pt x="1604" y="1036"/>
                  </a:lnTo>
                  <a:lnTo>
                    <a:pt x="1595" y="1011"/>
                  </a:lnTo>
                  <a:lnTo>
                    <a:pt x="1590" y="983"/>
                  </a:lnTo>
                  <a:lnTo>
                    <a:pt x="1588" y="953"/>
                  </a:lnTo>
                  <a:lnTo>
                    <a:pt x="1590" y="922"/>
                  </a:lnTo>
                  <a:lnTo>
                    <a:pt x="1596" y="893"/>
                  </a:lnTo>
                  <a:lnTo>
                    <a:pt x="1606" y="865"/>
                  </a:lnTo>
                  <a:lnTo>
                    <a:pt x="1620" y="840"/>
                  </a:lnTo>
                  <a:lnTo>
                    <a:pt x="1639" y="816"/>
                  </a:lnTo>
                  <a:lnTo>
                    <a:pt x="1662" y="794"/>
                  </a:lnTo>
                  <a:lnTo>
                    <a:pt x="1689" y="775"/>
                  </a:lnTo>
                  <a:lnTo>
                    <a:pt x="1719" y="761"/>
                  </a:lnTo>
                  <a:lnTo>
                    <a:pt x="1752" y="750"/>
                  </a:lnTo>
                  <a:lnTo>
                    <a:pt x="1786" y="743"/>
                  </a:lnTo>
                  <a:lnTo>
                    <a:pt x="1822" y="741"/>
                  </a:lnTo>
                  <a:lnTo>
                    <a:pt x="1855" y="742"/>
                  </a:lnTo>
                  <a:lnTo>
                    <a:pt x="1887" y="749"/>
                  </a:lnTo>
                  <a:lnTo>
                    <a:pt x="1916" y="759"/>
                  </a:lnTo>
                  <a:lnTo>
                    <a:pt x="1944" y="772"/>
                  </a:lnTo>
                  <a:lnTo>
                    <a:pt x="1968" y="788"/>
                  </a:lnTo>
                  <a:lnTo>
                    <a:pt x="1990" y="809"/>
                  </a:lnTo>
                  <a:lnTo>
                    <a:pt x="2005" y="830"/>
                  </a:lnTo>
                  <a:lnTo>
                    <a:pt x="2020" y="855"/>
                  </a:lnTo>
                  <a:lnTo>
                    <a:pt x="2030" y="884"/>
                  </a:lnTo>
                  <a:lnTo>
                    <a:pt x="2039" y="901"/>
                  </a:lnTo>
                  <a:lnTo>
                    <a:pt x="2050" y="916"/>
                  </a:lnTo>
                  <a:lnTo>
                    <a:pt x="2066" y="927"/>
                  </a:lnTo>
                  <a:lnTo>
                    <a:pt x="2082" y="934"/>
                  </a:lnTo>
                  <a:lnTo>
                    <a:pt x="2101" y="939"/>
                  </a:lnTo>
                  <a:lnTo>
                    <a:pt x="2119" y="938"/>
                  </a:lnTo>
                  <a:lnTo>
                    <a:pt x="2163" y="932"/>
                  </a:lnTo>
                  <a:lnTo>
                    <a:pt x="2183" y="925"/>
                  </a:lnTo>
                  <a:lnTo>
                    <a:pt x="2200" y="916"/>
                  </a:lnTo>
                  <a:lnTo>
                    <a:pt x="2215" y="901"/>
                  </a:lnTo>
                  <a:lnTo>
                    <a:pt x="2226" y="884"/>
                  </a:lnTo>
                  <a:lnTo>
                    <a:pt x="2231" y="865"/>
                  </a:lnTo>
                  <a:lnTo>
                    <a:pt x="2232" y="844"/>
                  </a:lnTo>
                  <a:lnTo>
                    <a:pt x="2228" y="824"/>
                  </a:lnTo>
                  <a:lnTo>
                    <a:pt x="2212" y="786"/>
                  </a:lnTo>
                  <a:lnTo>
                    <a:pt x="2193" y="751"/>
                  </a:lnTo>
                  <a:lnTo>
                    <a:pt x="2170" y="718"/>
                  </a:lnTo>
                  <a:lnTo>
                    <a:pt x="2143" y="688"/>
                  </a:lnTo>
                  <a:lnTo>
                    <a:pt x="2115" y="661"/>
                  </a:lnTo>
                  <a:lnTo>
                    <a:pt x="2083" y="638"/>
                  </a:lnTo>
                  <a:lnTo>
                    <a:pt x="2048" y="618"/>
                  </a:lnTo>
                  <a:lnTo>
                    <a:pt x="2011" y="600"/>
                  </a:lnTo>
                  <a:lnTo>
                    <a:pt x="1970" y="587"/>
                  </a:lnTo>
                  <a:lnTo>
                    <a:pt x="1927" y="577"/>
                  </a:lnTo>
                  <a:lnTo>
                    <a:pt x="1927" y="509"/>
                  </a:lnTo>
                  <a:lnTo>
                    <a:pt x="1924" y="488"/>
                  </a:lnTo>
                  <a:lnTo>
                    <a:pt x="1916" y="469"/>
                  </a:lnTo>
                  <a:lnTo>
                    <a:pt x="1903" y="452"/>
                  </a:lnTo>
                  <a:lnTo>
                    <a:pt x="1887" y="439"/>
                  </a:lnTo>
                  <a:lnTo>
                    <a:pt x="1867" y="431"/>
                  </a:lnTo>
                  <a:lnTo>
                    <a:pt x="1846" y="428"/>
                  </a:lnTo>
                  <a:lnTo>
                    <a:pt x="1801" y="428"/>
                  </a:lnTo>
                  <a:close/>
                  <a:moveTo>
                    <a:pt x="1321" y="0"/>
                  </a:moveTo>
                  <a:lnTo>
                    <a:pt x="2292" y="0"/>
                  </a:lnTo>
                  <a:lnTo>
                    <a:pt x="2380" y="59"/>
                  </a:lnTo>
                  <a:lnTo>
                    <a:pt x="2467" y="126"/>
                  </a:lnTo>
                  <a:lnTo>
                    <a:pt x="2553" y="199"/>
                  </a:lnTo>
                  <a:lnTo>
                    <a:pt x="2638" y="279"/>
                  </a:lnTo>
                  <a:lnTo>
                    <a:pt x="2720" y="363"/>
                  </a:lnTo>
                  <a:lnTo>
                    <a:pt x="2801" y="452"/>
                  </a:lnTo>
                  <a:lnTo>
                    <a:pt x="2880" y="547"/>
                  </a:lnTo>
                  <a:lnTo>
                    <a:pt x="2957" y="643"/>
                  </a:lnTo>
                  <a:lnTo>
                    <a:pt x="3031" y="744"/>
                  </a:lnTo>
                  <a:lnTo>
                    <a:pt x="3103" y="848"/>
                  </a:lnTo>
                  <a:lnTo>
                    <a:pt x="3171" y="952"/>
                  </a:lnTo>
                  <a:lnTo>
                    <a:pt x="3235" y="1059"/>
                  </a:lnTo>
                  <a:lnTo>
                    <a:pt x="3296" y="1167"/>
                  </a:lnTo>
                  <a:lnTo>
                    <a:pt x="3354" y="1275"/>
                  </a:lnTo>
                  <a:lnTo>
                    <a:pt x="3406" y="1382"/>
                  </a:lnTo>
                  <a:lnTo>
                    <a:pt x="3455" y="1490"/>
                  </a:lnTo>
                  <a:lnTo>
                    <a:pt x="3494" y="1588"/>
                  </a:lnTo>
                  <a:lnTo>
                    <a:pt x="3526" y="1684"/>
                  </a:lnTo>
                  <a:lnTo>
                    <a:pt x="3552" y="1780"/>
                  </a:lnTo>
                  <a:lnTo>
                    <a:pt x="3573" y="1873"/>
                  </a:lnTo>
                  <a:lnTo>
                    <a:pt x="3589" y="1965"/>
                  </a:lnTo>
                  <a:lnTo>
                    <a:pt x="3600" y="2052"/>
                  </a:lnTo>
                  <a:lnTo>
                    <a:pt x="3608" y="2136"/>
                  </a:lnTo>
                  <a:lnTo>
                    <a:pt x="3613" y="2215"/>
                  </a:lnTo>
                  <a:lnTo>
                    <a:pt x="3614" y="2289"/>
                  </a:lnTo>
                  <a:lnTo>
                    <a:pt x="3611" y="2335"/>
                  </a:lnTo>
                  <a:lnTo>
                    <a:pt x="3603" y="2378"/>
                  </a:lnTo>
                  <a:lnTo>
                    <a:pt x="3588" y="2419"/>
                  </a:lnTo>
                  <a:lnTo>
                    <a:pt x="3569" y="2458"/>
                  </a:lnTo>
                  <a:lnTo>
                    <a:pt x="3545" y="2493"/>
                  </a:lnTo>
                  <a:lnTo>
                    <a:pt x="3517" y="2525"/>
                  </a:lnTo>
                  <a:lnTo>
                    <a:pt x="3484" y="2553"/>
                  </a:lnTo>
                  <a:lnTo>
                    <a:pt x="3449" y="2577"/>
                  </a:lnTo>
                  <a:lnTo>
                    <a:pt x="3411" y="2596"/>
                  </a:lnTo>
                  <a:lnTo>
                    <a:pt x="3369" y="2610"/>
                  </a:lnTo>
                  <a:lnTo>
                    <a:pt x="3326" y="2619"/>
                  </a:lnTo>
                  <a:lnTo>
                    <a:pt x="3280" y="2623"/>
                  </a:lnTo>
                  <a:lnTo>
                    <a:pt x="333" y="2623"/>
                  </a:lnTo>
                  <a:lnTo>
                    <a:pt x="288" y="2619"/>
                  </a:lnTo>
                  <a:lnTo>
                    <a:pt x="244" y="2610"/>
                  </a:lnTo>
                  <a:lnTo>
                    <a:pt x="204" y="2596"/>
                  </a:lnTo>
                  <a:lnTo>
                    <a:pt x="164" y="2577"/>
                  </a:lnTo>
                  <a:lnTo>
                    <a:pt x="129" y="2553"/>
                  </a:lnTo>
                  <a:lnTo>
                    <a:pt x="98" y="2525"/>
                  </a:lnTo>
                  <a:lnTo>
                    <a:pt x="69" y="2493"/>
                  </a:lnTo>
                  <a:lnTo>
                    <a:pt x="45" y="2458"/>
                  </a:lnTo>
                  <a:lnTo>
                    <a:pt x="26" y="2419"/>
                  </a:lnTo>
                  <a:lnTo>
                    <a:pt x="12" y="2378"/>
                  </a:lnTo>
                  <a:lnTo>
                    <a:pt x="3" y="2335"/>
                  </a:lnTo>
                  <a:lnTo>
                    <a:pt x="0" y="2289"/>
                  </a:lnTo>
                  <a:lnTo>
                    <a:pt x="1" y="2215"/>
                  </a:lnTo>
                  <a:lnTo>
                    <a:pt x="5" y="2136"/>
                  </a:lnTo>
                  <a:lnTo>
                    <a:pt x="13" y="2052"/>
                  </a:lnTo>
                  <a:lnTo>
                    <a:pt x="25" y="1965"/>
                  </a:lnTo>
                  <a:lnTo>
                    <a:pt x="41" y="1873"/>
                  </a:lnTo>
                  <a:lnTo>
                    <a:pt x="61" y="1780"/>
                  </a:lnTo>
                  <a:lnTo>
                    <a:pt x="88" y="1684"/>
                  </a:lnTo>
                  <a:lnTo>
                    <a:pt x="121" y="1588"/>
                  </a:lnTo>
                  <a:lnTo>
                    <a:pt x="159" y="1490"/>
                  </a:lnTo>
                  <a:lnTo>
                    <a:pt x="208" y="1382"/>
                  </a:lnTo>
                  <a:lnTo>
                    <a:pt x="261" y="1275"/>
                  </a:lnTo>
                  <a:lnTo>
                    <a:pt x="318" y="1167"/>
                  </a:lnTo>
                  <a:lnTo>
                    <a:pt x="379" y="1059"/>
                  </a:lnTo>
                  <a:lnTo>
                    <a:pt x="444" y="952"/>
                  </a:lnTo>
                  <a:lnTo>
                    <a:pt x="512" y="848"/>
                  </a:lnTo>
                  <a:lnTo>
                    <a:pt x="583" y="744"/>
                  </a:lnTo>
                  <a:lnTo>
                    <a:pt x="657" y="643"/>
                  </a:lnTo>
                  <a:lnTo>
                    <a:pt x="733" y="547"/>
                  </a:lnTo>
                  <a:lnTo>
                    <a:pt x="812" y="452"/>
                  </a:lnTo>
                  <a:lnTo>
                    <a:pt x="894" y="363"/>
                  </a:lnTo>
                  <a:lnTo>
                    <a:pt x="977" y="279"/>
                  </a:lnTo>
                  <a:lnTo>
                    <a:pt x="1061" y="199"/>
                  </a:lnTo>
                  <a:lnTo>
                    <a:pt x="1147" y="126"/>
                  </a:lnTo>
                  <a:lnTo>
                    <a:pt x="1233" y="59"/>
                  </a:lnTo>
                  <a:lnTo>
                    <a:pt x="1321" y="0"/>
                  </a:lnTo>
                  <a:close/>
                </a:path>
              </a:pathLst>
            </a:custGeom>
            <a:solidFill>
              <a:srgbClr val="00FFFF"/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auto">
            <a:xfrm>
              <a:off x="4800600" y="4732338"/>
              <a:ext cx="276225" cy="115887"/>
            </a:xfrm>
            <a:custGeom>
              <a:avLst/>
              <a:gdLst>
                <a:gd name="T0" fmla="*/ 780 w 1563"/>
                <a:gd name="T1" fmla="*/ 0 h 657"/>
                <a:gd name="T2" fmla="*/ 782 w 1563"/>
                <a:gd name="T3" fmla="*/ 0 h 657"/>
                <a:gd name="T4" fmla="*/ 1417 w 1563"/>
                <a:gd name="T5" fmla="*/ 2 h 657"/>
                <a:gd name="T6" fmla="*/ 1448 w 1563"/>
                <a:gd name="T7" fmla="*/ 6 h 657"/>
                <a:gd name="T8" fmla="*/ 1475 w 1563"/>
                <a:gd name="T9" fmla="*/ 15 h 657"/>
                <a:gd name="T10" fmla="*/ 1501 w 1563"/>
                <a:gd name="T11" fmla="*/ 28 h 657"/>
                <a:gd name="T12" fmla="*/ 1521 w 1563"/>
                <a:gd name="T13" fmla="*/ 46 h 657"/>
                <a:gd name="T14" fmla="*/ 1539 w 1563"/>
                <a:gd name="T15" fmla="*/ 67 h 657"/>
                <a:gd name="T16" fmla="*/ 1551 w 1563"/>
                <a:gd name="T17" fmla="*/ 91 h 657"/>
                <a:gd name="T18" fmla="*/ 1560 w 1563"/>
                <a:gd name="T19" fmla="*/ 118 h 657"/>
                <a:gd name="T20" fmla="*/ 1563 w 1563"/>
                <a:gd name="T21" fmla="*/ 145 h 657"/>
                <a:gd name="T22" fmla="*/ 1561 w 1563"/>
                <a:gd name="T23" fmla="*/ 174 h 657"/>
                <a:gd name="T24" fmla="*/ 1552 w 1563"/>
                <a:gd name="T25" fmla="*/ 202 h 657"/>
                <a:gd name="T26" fmla="*/ 1538 w 1563"/>
                <a:gd name="T27" fmla="*/ 229 h 657"/>
                <a:gd name="T28" fmla="*/ 1254 w 1563"/>
                <a:gd name="T29" fmla="*/ 657 h 657"/>
                <a:gd name="T30" fmla="*/ 310 w 1563"/>
                <a:gd name="T31" fmla="*/ 657 h 657"/>
                <a:gd name="T32" fmla="*/ 25 w 1563"/>
                <a:gd name="T33" fmla="*/ 229 h 657"/>
                <a:gd name="T34" fmla="*/ 11 w 1563"/>
                <a:gd name="T35" fmla="*/ 202 h 657"/>
                <a:gd name="T36" fmla="*/ 2 w 1563"/>
                <a:gd name="T37" fmla="*/ 174 h 657"/>
                <a:gd name="T38" fmla="*/ 0 w 1563"/>
                <a:gd name="T39" fmla="*/ 145 h 657"/>
                <a:gd name="T40" fmla="*/ 3 w 1563"/>
                <a:gd name="T41" fmla="*/ 118 h 657"/>
                <a:gd name="T42" fmla="*/ 12 w 1563"/>
                <a:gd name="T43" fmla="*/ 91 h 657"/>
                <a:gd name="T44" fmla="*/ 25 w 1563"/>
                <a:gd name="T45" fmla="*/ 67 h 657"/>
                <a:gd name="T46" fmla="*/ 41 w 1563"/>
                <a:gd name="T47" fmla="*/ 46 h 657"/>
                <a:gd name="T48" fmla="*/ 63 w 1563"/>
                <a:gd name="T49" fmla="*/ 28 h 657"/>
                <a:gd name="T50" fmla="*/ 87 w 1563"/>
                <a:gd name="T51" fmla="*/ 15 h 657"/>
                <a:gd name="T52" fmla="*/ 115 w 1563"/>
                <a:gd name="T53" fmla="*/ 6 h 657"/>
                <a:gd name="T54" fmla="*/ 145 w 1563"/>
                <a:gd name="T55" fmla="*/ 2 h 657"/>
                <a:gd name="T56" fmla="*/ 780 w 1563"/>
                <a:gd name="T57" fmla="*/ 0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63" h="657">
                  <a:moveTo>
                    <a:pt x="780" y="0"/>
                  </a:moveTo>
                  <a:lnTo>
                    <a:pt x="782" y="0"/>
                  </a:lnTo>
                  <a:lnTo>
                    <a:pt x="1417" y="2"/>
                  </a:lnTo>
                  <a:lnTo>
                    <a:pt x="1448" y="6"/>
                  </a:lnTo>
                  <a:lnTo>
                    <a:pt x="1475" y="15"/>
                  </a:lnTo>
                  <a:lnTo>
                    <a:pt x="1501" y="28"/>
                  </a:lnTo>
                  <a:lnTo>
                    <a:pt x="1521" y="46"/>
                  </a:lnTo>
                  <a:lnTo>
                    <a:pt x="1539" y="67"/>
                  </a:lnTo>
                  <a:lnTo>
                    <a:pt x="1551" y="91"/>
                  </a:lnTo>
                  <a:lnTo>
                    <a:pt x="1560" y="118"/>
                  </a:lnTo>
                  <a:lnTo>
                    <a:pt x="1563" y="145"/>
                  </a:lnTo>
                  <a:lnTo>
                    <a:pt x="1561" y="174"/>
                  </a:lnTo>
                  <a:lnTo>
                    <a:pt x="1552" y="202"/>
                  </a:lnTo>
                  <a:lnTo>
                    <a:pt x="1538" y="229"/>
                  </a:lnTo>
                  <a:lnTo>
                    <a:pt x="1254" y="657"/>
                  </a:lnTo>
                  <a:lnTo>
                    <a:pt x="310" y="657"/>
                  </a:lnTo>
                  <a:lnTo>
                    <a:pt x="25" y="229"/>
                  </a:lnTo>
                  <a:lnTo>
                    <a:pt x="11" y="202"/>
                  </a:lnTo>
                  <a:lnTo>
                    <a:pt x="2" y="174"/>
                  </a:lnTo>
                  <a:lnTo>
                    <a:pt x="0" y="145"/>
                  </a:lnTo>
                  <a:lnTo>
                    <a:pt x="3" y="118"/>
                  </a:lnTo>
                  <a:lnTo>
                    <a:pt x="12" y="91"/>
                  </a:lnTo>
                  <a:lnTo>
                    <a:pt x="25" y="67"/>
                  </a:lnTo>
                  <a:lnTo>
                    <a:pt x="41" y="46"/>
                  </a:lnTo>
                  <a:lnTo>
                    <a:pt x="63" y="28"/>
                  </a:lnTo>
                  <a:lnTo>
                    <a:pt x="87" y="15"/>
                  </a:lnTo>
                  <a:lnTo>
                    <a:pt x="115" y="6"/>
                  </a:lnTo>
                  <a:lnTo>
                    <a:pt x="145" y="2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00FFFF"/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FCACC65-EB02-F646-85C3-20280203ACF4}"/>
              </a:ext>
            </a:extLst>
          </p:cNvPr>
          <p:cNvSpPr txBox="1"/>
          <p:nvPr/>
        </p:nvSpPr>
        <p:spPr>
          <a:xfrm>
            <a:off x="4486971" y="47938"/>
            <a:ext cx="2188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>
                    <a:lumMod val="75000"/>
                  </a:schemeClr>
                </a:solidFill>
                <a:latin typeface="Abadi" panose="020F0502020204030204" pitchFamily="34" charset="0"/>
                <a:cs typeface="Abadi" panose="020F0502020204030204" pitchFamily="34" charset="0"/>
              </a:rPr>
              <a:t>LEY DE INGRESOS 2021</a:t>
            </a:r>
          </a:p>
        </p:txBody>
      </p:sp>
    </p:spTree>
    <p:extLst>
      <p:ext uri="{BB962C8B-B14F-4D97-AF65-F5344CB8AC3E}">
        <p14:creationId xmlns:p14="http://schemas.microsoft.com/office/powerpoint/2010/main" val="3943752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0" y="646093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kern="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COMPOSICIÓN  DE LA LEY DE INGRESOS 2021</a:t>
            </a:r>
          </a:p>
        </p:txBody>
      </p:sp>
      <p:sp>
        <p:nvSpPr>
          <p:cNvPr id="38" name="Rectángulo 37"/>
          <p:cNvSpPr/>
          <p:nvPr/>
        </p:nvSpPr>
        <p:spPr>
          <a:xfrm>
            <a:off x="5638800" y="8534400"/>
            <a:ext cx="1219200" cy="609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5</a:t>
            </a:r>
          </a:p>
        </p:txBody>
      </p:sp>
      <p:pic>
        <p:nvPicPr>
          <p:cNvPr id="39" name="Imagen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784" y="8534400"/>
            <a:ext cx="1730463" cy="578304"/>
          </a:xfrm>
          <a:prstGeom prst="rect">
            <a:avLst/>
          </a:prstGeom>
        </p:spPr>
      </p:pic>
      <p:sp>
        <p:nvSpPr>
          <p:cNvPr id="41" name="7 Marco"/>
          <p:cNvSpPr/>
          <p:nvPr/>
        </p:nvSpPr>
        <p:spPr>
          <a:xfrm>
            <a:off x="80628" y="1663270"/>
            <a:ext cx="6696744" cy="2160240"/>
          </a:xfrm>
          <a:prstGeom prst="frame">
            <a:avLst>
              <a:gd name="adj1" fmla="val 11611"/>
            </a:avLst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2" name="8 Rectángulo"/>
          <p:cNvSpPr/>
          <p:nvPr/>
        </p:nvSpPr>
        <p:spPr>
          <a:xfrm>
            <a:off x="-231315" y="2224207"/>
            <a:ext cx="732063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dirty="0">
                <a:solidFill>
                  <a:srgbClr val="0070C0"/>
                </a:solidFill>
                <a:latin typeface="Arial Black" pitchFamily="34" charset="0"/>
                <a:ea typeface="+mj-ea"/>
                <a:cs typeface="Aharoni" pitchFamily="2" charset="-79"/>
              </a:rPr>
              <a:t>$</a:t>
            </a:r>
            <a:r>
              <a:rPr lang="es-MX" sz="4800" b="1" dirty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 69,362,757,453</a:t>
            </a:r>
            <a:endParaRPr lang="es-MX" sz="4800" dirty="0">
              <a:solidFill>
                <a:srgbClr val="0070C0"/>
              </a:solidFill>
              <a:latin typeface="Arial Black" pitchFamily="34" charset="0"/>
            </a:endParaRPr>
          </a:p>
          <a:p>
            <a:pPr algn="ctr"/>
            <a:endParaRPr lang="es-MX" sz="5400" dirty="0">
              <a:solidFill>
                <a:srgbClr val="0070C0"/>
              </a:solidFill>
              <a:latin typeface="Gotham Bold" pitchFamily="2" charset="0"/>
              <a:ea typeface="+mj-ea"/>
              <a:cs typeface="Aharoni" pitchFamily="2" charset="-79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49C0C3-FFBC-AF4B-8E57-737F21820842}"/>
              </a:ext>
            </a:extLst>
          </p:cNvPr>
          <p:cNvSpPr txBox="1"/>
          <p:nvPr/>
        </p:nvSpPr>
        <p:spPr>
          <a:xfrm>
            <a:off x="4486971" y="47938"/>
            <a:ext cx="2188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>
                    <a:lumMod val="75000"/>
                  </a:schemeClr>
                </a:solidFill>
                <a:latin typeface="Abadi" panose="020F0502020204030204" pitchFamily="34" charset="0"/>
                <a:cs typeface="Abadi" panose="020F0502020204030204" pitchFamily="34" charset="0"/>
              </a:rPr>
              <a:t>LEY DE INGRESOS 2021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9F81277-41F3-8C40-9714-EA23ADA4F3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250051"/>
              </p:ext>
            </p:extLst>
          </p:nvPr>
        </p:nvGraphicFramePr>
        <p:xfrm>
          <a:off x="643500" y="4050339"/>
          <a:ext cx="5914568" cy="4484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6426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0" y="64014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kern="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NORMA PARA ARMONIZAR LA PRESENTACIÓN DE LA INFORMACIÓN ADICIONAL A LA INICIATIVA DE LA LEY DE INGRESOS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638800" y="8534400"/>
            <a:ext cx="1219200" cy="609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6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784" y="8534400"/>
            <a:ext cx="1730463" cy="57830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80224E29-146B-404B-8649-C6F9E8D88A3A}"/>
              </a:ext>
            </a:extLst>
          </p:cNvPr>
          <p:cNvSpPr txBox="1"/>
          <p:nvPr/>
        </p:nvSpPr>
        <p:spPr>
          <a:xfrm>
            <a:off x="4486971" y="47938"/>
            <a:ext cx="2188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>
                    <a:lumMod val="75000"/>
                  </a:schemeClr>
                </a:solidFill>
                <a:latin typeface="Abadi" panose="020F0502020204030204" pitchFamily="34" charset="0"/>
                <a:cs typeface="Abadi" panose="020F0502020204030204" pitchFamily="34" charset="0"/>
              </a:rPr>
              <a:t>LEY DE INGRESOS 2021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45184C9-6200-2F4B-AE7D-7A6214385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617308"/>
            <a:ext cx="6302521" cy="545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6"/>
          <p:cNvSpPr txBox="1"/>
          <p:nvPr/>
        </p:nvSpPr>
        <p:spPr>
          <a:xfrm>
            <a:off x="0" y="64014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kern="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NORMA PARA ARMONIZAR LA PRESENTACIÓN DE LA INFORMACIÓN ADICIONAL A LA INICIATIVA DE LA LEY DE INGRESOS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638800" y="8534400"/>
            <a:ext cx="1219200" cy="609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7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784" y="8534400"/>
            <a:ext cx="1730463" cy="57830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F3CB52A5-ECE2-924E-9765-7027CC7A81FD}"/>
              </a:ext>
            </a:extLst>
          </p:cNvPr>
          <p:cNvSpPr txBox="1"/>
          <p:nvPr/>
        </p:nvSpPr>
        <p:spPr>
          <a:xfrm>
            <a:off x="4486971" y="47938"/>
            <a:ext cx="2188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>
                    <a:lumMod val="75000"/>
                  </a:schemeClr>
                </a:solidFill>
                <a:latin typeface="Abadi" panose="020F0502020204030204" pitchFamily="34" charset="0"/>
                <a:cs typeface="Abadi" panose="020F0502020204030204" pitchFamily="34" charset="0"/>
              </a:rPr>
              <a:t>LEY DE INGRESOS 2021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5D7841B-D6DD-2A4B-8B3C-40F758A883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582" y="2205309"/>
            <a:ext cx="6457115" cy="629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84963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TM02900771[[fn=Segmento]]</Template>
  <TotalTime>11454</TotalTime>
  <Words>545</Words>
  <Application>Microsoft Macintosh PowerPoint</Application>
  <PresentationFormat>Presentación en pantalla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21" baseType="lpstr">
      <vt:lpstr>Abadi</vt:lpstr>
      <vt:lpstr>Arial</vt:lpstr>
      <vt:lpstr>Arial Black</vt:lpstr>
      <vt:lpstr>Arial Narrow</vt:lpstr>
      <vt:lpstr>Arial Nova</vt:lpstr>
      <vt:lpstr>Calibri</vt:lpstr>
      <vt:lpstr>Calibri Light</vt:lpstr>
      <vt:lpstr>Estrangelo Edessa</vt:lpstr>
      <vt:lpstr>Gotham Bold</vt:lpstr>
      <vt:lpstr>Wingdings 2</vt:lpstr>
      <vt:lpstr>HDOfficeLightV0</vt:lpstr>
      <vt:lpstr>Tema de Office</vt:lpstr>
      <vt:lpstr>Presentación de PowerPoint</vt:lpstr>
      <vt:lpstr>ÍNDICE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Daniel Jaime Cruz</cp:lastModifiedBy>
  <cp:revision>232</cp:revision>
  <cp:lastPrinted>2017-01-24T21:22:56Z</cp:lastPrinted>
  <dcterms:created xsi:type="dcterms:W3CDTF">2013-09-12T13:05:01Z</dcterms:created>
  <dcterms:modified xsi:type="dcterms:W3CDTF">2021-02-12T19:23:01Z</dcterms:modified>
</cp:coreProperties>
</file>